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Bebas Neue"/>
      <p:regular r:id="rId31"/>
    </p:embeddedFont>
    <p:embeddedFont>
      <p:font typeface="Fira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677077-C18C-49B2-9D87-9AA2EA055CE6}">
  <a:tblStyle styleId="{A5677077-C18C-49B2-9D87-9AA2EA055C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basNeue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-bold.fntdata"/><Relationship Id="rId10" Type="http://schemas.openxmlformats.org/officeDocument/2006/relationships/slide" Target="slides/slide5.xml"/><Relationship Id="rId32" Type="http://schemas.openxmlformats.org/officeDocument/2006/relationships/font" Target="fonts/FiraSans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205543ed3b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205543ed3b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0560bb7c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20560bb7c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20560bb7c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20560bb7c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05543ed3b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05543ed3b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20560bb7c8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20560bb7c8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0579fb4b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20579fb4b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 a voce: è stato fatto solo per il k-means e non per agglomerative, per agglomerative si è usato il numero selezionato per il k-means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20579fb4b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20579fb4b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05629303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205629303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205a55712b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205a55712b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052d2ace2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2052d2ace2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027694474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027694474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204fe3074b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204fe3074b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04fe3074b8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04fe3074b8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0276944741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0276944741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04fe3074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204fe3074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2052d2ace2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2052d2ace2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0276944741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0276944741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04fe3074b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04fe3074b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05543ed3b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205543ed3b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05543ed3b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05543ed3b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1006950"/>
            <a:ext cx="4830600" cy="24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727850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>
            <a:off x="4799900" y="4509925"/>
            <a:ext cx="1169211" cy="1042959"/>
            <a:chOff x="4704025" y="2907300"/>
            <a:chExt cx="1169211" cy="1042959"/>
          </a:xfrm>
        </p:grpSpPr>
        <p:sp>
          <p:nvSpPr>
            <p:cNvPr id="12" name="Google Shape;12;p2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75" y="240400"/>
            <a:ext cx="983775" cy="876850"/>
            <a:chOff x="7636150" y="250100"/>
            <a:chExt cx="983775" cy="876850"/>
          </a:xfrm>
        </p:grpSpPr>
        <p:sp>
          <p:nvSpPr>
            <p:cNvPr id="16" name="Google Shape;16;p2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-1948746">
            <a:off x="7688691" y="-34898"/>
            <a:ext cx="1169224" cy="2362128"/>
            <a:chOff x="9219749" y="2415292"/>
            <a:chExt cx="1169206" cy="2362092"/>
          </a:xfrm>
        </p:grpSpPr>
        <p:sp>
          <p:nvSpPr>
            <p:cNvPr id="19" name="Google Shape;19;p2"/>
            <p:cNvSpPr/>
            <p:nvPr/>
          </p:nvSpPr>
          <p:spPr>
            <a:xfrm>
              <a:off x="9865571" y="3028140"/>
              <a:ext cx="232563" cy="241678"/>
            </a:xfrm>
            <a:custGeom>
              <a:rect b="b" l="l" r="r" t="t"/>
              <a:pathLst>
                <a:path extrusionOk="0" h="2572" w="2475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864913" y="3028140"/>
              <a:ext cx="233879" cy="243745"/>
            </a:xfrm>
            <a:custGeom>
              <a:rect b="b" l="l" r="r" t="t"/>
              <a:pathLst>
                <a:path extrusionOk="0" h="2594" w="2489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221064" y="2417641"/>
              <a:ext cx="1167233" cy="2359743"/>
            </a:xfrm>
            <a:custGeom>
              <a:rect b="b" l="l" r="r" t="t"/>
              <a:pathLst>
                <a:path extrusionOk="0" h="25113" w="12422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219749" y="2415292"/>
              <a:ext cx="1169206" cy="2360777"/>
            </a:xfrm>
            <a:custGeom>
              <a:rect b="b" l="l" r="r" t="t"/>
              <a:pathLst>
                <a:path extrusionOk="0" h="25124" w="12443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63750" y="3248950"/>
              <a:ext cx="27400" cy="44650"/>
            </a:xfrm>
            <a:custGeom>
              <a:rect b="b" l="l" r="r" t="t"/>
              <a:pathLst>
                <a:path extrusionOk="0" h="1786" w="1096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715100" y="1459800"/>
            <a:ext cx="47784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/>
          <p:nvPr>
            <p:ph idx="1" type="subTitle"/>
          </p:nvPr>
        </p:nvSpPr>
        <p:spPr>
          <a:xfrm>
            <a:off x="715100" y="3039750"/>
            <a:ext cx="4778400" cy="4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1" name="Google Shape;91;p11"/>
          <p:cNvGrpSpPr/>
          <p:nvPr/>
        </p:nvGrpSpPr>
        <p:grpSpPr>
          <a:xfrm rot="10800000">
            <a:off x="8160225" y="240400"/>
            <a:ext cx="983775" cy="876850"/>
            <a:chOff x="7636150" y="250100"/>
            <a:chExt cx="983775" cy="876850"/>
          </a:xfrm>
        </p:grpSpPr>
        <p:sp>
          <p:nvSpPr>
            <p:cNvPr id="92" name="Google Shape;92;p11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0" y="3899075"/>
            <a:ext cx="983775" cy="876850"/>
            <a:chOff x="7636150" y="250100"/>
            <a:chExt cx="983775" cy="876850"/>
          </a:xfrm>
        </p:grpSpPr>
        <p:sp>
          <p:nvSpPr>
            <p:cNvPr id="95" name="Google Shape;95;p11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hasCustomPrompt="1" type="title"/>
          </p:nvPr>
        </p:nvSpPr>
        <p:spPr>
          <a:xfrm>
            <a:off x="717550" y="1282850"/>
            <a:ext cx="12753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7175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2" type="title"/>
          </p:nvPr>
        </p:nvSpPr>
        <p:spPr>
          <a:xfrm>
            <a:off x="3403800" y="1282850"/>
            <a:ext cx="12753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3" type="subTitle"/>
          </p:nvPr>
        </p:nvSpPr>
        <p:spPr>
          <a:xfrm>
            <a:off x="340380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4" type="title"/>
          </p:nvPr>
        </p:nvSpPr>
        <p:spPr>
          <a:xfrm>
            <a:off x="6090050" y="1282850"/>
            <a:ext cx="12753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5" type="subTitle"/>
          </p:nvPr>
        </p:nvSpPr>
        <p:spPr>
          <a:xfrm>
            <a:off x="60900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6" type="title"/>
          </p:nvPr>
        </p:nvSpPr>
        <p:spPr>
          <a:xfrm>
            <a:off x="717550" y="3100650"/>
            <a:ext cx="12753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7" type="subTitle"/>
          </p:nvPr>
        </p:nvSpPr>
        <p:spPr>
          <a:xfrm>
            <a:off x="7175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8" type="title"/>
          </p:nvPr>
        </p:nvSpPr>
        <p:spPr>
          <a:xfrm>
            <a:off x="3403800" y="3100650"/>
            <a:ext cx="12753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9" type="subTitle"/>
          </p:nvPr>
        </p:nvSpPr>
        <p:spPr>
          <a:xfrm>
            <a:off x="340380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hasCustomPrompt="1" idx="13" type="title"/>
          </p:nvPr>
        </p:nvSpPr>
        <p:spPr>
          <a:xfrm>
            <a:off x="6090050" y="3100650"/>
            <a:ext cx="12753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idx="14" type="subTitle"/>
          </p:nvPr>
        </p:nvSpPr>
        <p:spPr>
          <a:xfrm>
            <a:off x="60900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16" type="subTitle"/>
          </p:nvPr>
        </p:nvSpPr>
        <p:spPr>
          <a:xfrm>
            <a:off x="7175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7" type="subTitle"/>
          </p:nvPr>
        </p:nvSpPr>
        <p:spPr>
          <a:xfrm>
            <a:off x="340380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18" type="subTitle"/>
          </p:nvPr>
        </p:nvSpPr>
        <p:spPr>
          <a:xfrm>
            <a:off x="60900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9" type="subTitle"/>
          </p:nvPr>
        </p:nvSpPr>
        <p:spPr>
          <a:xfrm>
            <a:off x="7175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20" type="subTitle"/>
          </p:nvPr>
        </p:nvSpPr>
        <p:spPr>
          <a:xfrm>
            <a:off x="340380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1" type="subTitle"/>
          </p:nvPr>
        </p:nvSpPr>
        <p:spPr>
          <a:xfrm>
            <a:off x="60900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18" name="Google Shape;118;p13"/>
          <p:cNvGrpSpPr/>
          <p:nvPr/>
        </p:nvGrpSpPr>
        <p:grpSpPr>
          <a:xfrm rot="-1770792">
            <a:off x="7758334" y="282024"/>
            <a:ext cx="1275247" cy="1182316"/>
            <a:chOff x="7967951" y="100482"/>
            <a:chExt cx="1275309" cy="1182374"/>
          </a:xfrm>
        </p:grpSpPr>
        <p:sp>
          <p:nvSpPr>
            <p:cNvPr id="119" name="Google Shape;119;p13"/>
            <p:cNvSpPr/>
            <p:nvPr/>
          </p:nvSpPr>
          <p:spPr>
            <a:xfrm>
              <a:off x="7967951" y="102385"/>
              <a:ext cx="1275309" cy="1179519"/>
            </a:xfrm>
            <a:custGeom>
              <a:rect b="b" l="l" r="r" t="t"/>
              <a:pathLst>
                <a:path extrusionOk="0" h="8679" w="9384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7968903" y="100482"/>
              <a:ext cx="1273406" cy="1182374"/>
            </a:xfrm>
            <a:custGeom>
              <a:rect b="b" l="l" r="r" t="t"/>
              <a:pathLst>
                <a:path extrusionOk="0" h="8700" w="937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3"/>
          <p:cNvGrpSpPr/>
          <p:nvPr/>
        </p:nvGrpSpPr>
        <p:grpSpPr>
          <a:xfrm>
            <a:off x="7941475" y="4241450"/>
            <a:ext cx="1202520" cy="815049"/>
            <a:chOff x="7941475" y="428075"/>
            <a:chExt cx="1202520" cy="815049"/>
          </a:xfrm>
        </p:grpSpPr>
        <p:sp>
          <p:nvSpPr>
            <p:cNvPr id="122" name="Google Shape;122;p13"/>
            <p:cNvSpPr/>
            <p:nvPr/>
          </p:nvSpPr>
          <p:spPr>
            <a:xfrm>
              <a:off x="7974140" y="428075"/>
              <a:ext cx="1169854" cy="798225"/>
            </a:xfrm>
            <a:custGeom>
              <a:rect b="b" l="l" r="r" t="t"/>
              <a:pathLst>
                <a:path extrusionOk="0" h="16715" w="24497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942860" y="1208072"/>
              <a:ext cx="63992" cy="33811"/>
            </a:xfrm>
            <a:custGeom>
              <a:rect b="b" l="l" r="r" t="t"/>
              <a:pathLst>
                <a:path extrusionOk="0" h="708" w="134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941475" y="1207069"/>
              <a:ext cx="67048" cy="36055"/>
            </a:xfrm>
            <a:custGeom>
              <a:rect b="b" l="l" r="r" t="t"/>
              <a:pathLst>
                <a:path extrusionOk="0" h="755" w="1404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7" name="Google Shape;127;p14"/>
          <p:cNvGrpSpPr/>
          <p:nvPr/>
        </p:nvGrpSpPr>
        <p:grpSpPr>
          <a:xfrm flipH="1" rot="899960">
            <a:off x="7638891" y="4415103"/>
            <a:ext cx="1169176" cy="1042928"/>
            <a:chOff x="4704025" y="2907300"/>
            <a:chExt cx="1169211" cy="1042959"/>
          </a:xfrm>
        </p:grpSpPr>
        <p:sp>
          <p:nvSpPr>
            <p:cNvPr id="128" name="Google Shape;128;p14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14"/>
          <p:cNvGrpSpPr/>
          <p:nvPr/>
        </p:nvGrpSpPr>
        <p:grpSpPr>
          <a:xfrm rot="10800000">
            <a:off x="8160225" y="240400"/>
            <a:ext cx="983775" cy="876850"/>
            <a:chOff x="7636150" y="250100"/>
            <a:chExt cx="983775" cy="876850"/>
          </a:xfrm>
        </p:grpSpPr>
        <p:sp>
          <p:nvSpPr>
            <p:cNvPr id="132" name="Google Shape;132;p14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6" name="Google Shape;136;p15"/>
          <p:cNvGrpSpPr/>
          <p:nvPr/>
        </p:nvGrpSpPr>
        <p:grpSpPr>
          <a:xfrm flipH="1">
            <a:off x="29825" y="4509925"/>
            <a:ext cx="1169211" cy="1042959"/>
            <a:chOff x="4704025" y="2907300"/>
            <a:chExt cx="1169211" cy="1042959"/>
          </a:xfrm>
        </p:grpSpPr>
        <p:sp>
          <p:nvSpPr>
            <p:cNvPr id="137" name="Google Shape;137;p15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5"/>
          <p:cNvGrpSpPr/>
          <p:nvPr/>
        </p:nvGrpSpPr>
        <p:grpSpPr>
          <a:xfrm flipH="1">
            <a:off x="7534650" y="429550"/>
            <a:ext cx="1609351" cy="603651"/>
            <a:chOff x="4072400" y="286775"/>
            <a:chExt cx="1609351" cy="603651"/>
          </a:xfrm>
        </p:grpSpPr>
        <p:sp>
          <p:nvSpPr>
            <p:cNvPr id="141" name="Google Shape;141;p15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6" name="Google Shape;146;p16"/>
          <p:cNvGrpSpPr/>
          <p:nvPr/>
        </p:nvGrpSpPr>
        <p:grpSpPr>
          <a:xfrm rot="10800000">
            <a:off x="7736925" y="4464500"/>
            <a:ext cx="1609351" cy="603651"/>
            <a:chOff x="4072400" y="286775"/>
            <a:chExt cx="1609351" cy="603651"/>
          </a:xfrm>
        </p:grpSpPr>
        <p:sp>
          <p:nvSpPr>
            <p:cNvPr id="147" name="Google Shape;147;p16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2" name="Google Shape;152;p17"/>
          <p:cNvGrpSpPr/>
          <p:nvPr/>
        </p:nvGrpSpPr>
        <p:grpSpPr>
          <a:xfrm>
            <a:off x="8139589" y="-253105"/>
            <a:ext cx="137710" cy="1548108"/>
            <a:chOff x="1858375" y="175625"/>
            <a:chExt cx="484552" cy="5445334"/>
          </a:xfrm>
        </p:grpSpPr>
        <p:sp>
          <p:nvSpPr>
            <p:cNvPr id="153" name="Google Shape;153;p17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" name="Google Shape;157;p17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158" name="Google Shape;158;p17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2" name="Google Shape;202;p17"/>
          <p:cNvGrpSpPr/>
          <p:nvPr/>
        </p:nvGrpSpPr>
        <p:grpSpPr>
          <a:xfrm>
            <a:off x="8393989" y="-1085680"/>
            <a:ext cx="137710" cy="1548108"/>
            <a:chOff x="1858375" y="175625"/>
            <a:chExt cx="484552" cy="5445334"/>
          </a:xfrm>
        </p:grpSpPr>
        <p:sp>
          <p:nvSpPr>
            <p:cNvPr id="203" name="Google Shape;203;p17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" name="Google Shape;207;p17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208" name="Google Shape;208;p17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" name="Google Shape;252;p17"/>
          <p:cNvGrpSpPr/>
          <p:nvPr/>
        </p:nvGrpSpPr>
        <p:grpSpPr>
          <a:xfrm>
            <a:off x="7885189" y="-627755"/>
            <a:ext cx="137710" cy="1548108"/>
            <a:chOff x="1858375" y="175625"/>
            <a:chExt cx="484552" cy="5445334"/>
          </a:xfrm>
        </p:grpSpPr>
        <p:sp>
          <p:nvSpPr>
            <p:cNvPr id="253" name="Google Shape;253;p17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" name="Google Shape;257;p17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258" name="Google Shape;258;p17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7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7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7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7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7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7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7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7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7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7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7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7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7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7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7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7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7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7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7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7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7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7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7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7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/>
          <p:nvPr>
            <p:ph type="title"/>
          </p:nvPr>
        </p:nvSpPr>
        <p:spPr>
          <a:xfrm>
            <a:off x="1231300" y="3176000"/>
            <a:ext cx="5208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4" name="Google Shape;304;p18"/>
          <p:cNvSpPr txBox="1"/>
          <p:nvPr>
            <p:ph idx="1" type="subTitle"/>
          </p:nvPr>
        </p:nvSpPr>
        <p:spPr>
          <a:xfrm>
            <a:off x="1231300" y="1342125"/>
            <a:ext cx="65874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305" name="Google Shape;305;p18"/>
          <p:cNvGrpSpPr/>
          <p:nvPr/>
        </p:nvGrpSpPr>
        <p:grpSpPr>
          <a:xfrm>
            <a:off x="0" y="445850"/>
            <a:ext cx="1609351" cy="603651"/>
            <a:chOff x="4072400" y="286775"/>
            <a:chExt cx="1609351" cy="603651"/>
          </a:xfrm>
        </p:grpSpPr>
        <p:sp>
          <p:nvSpPr>
            <p:cNvPr id="306" name="Google Shape;306;p18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18"/>
          <p:cNvGrpSpPr/>
          <p:nvPr/>
        </p:nvGrpSpPr>
        <p:grpSpPr>
          <a:xfrm>
            <a:off x="8139589" y="-26380"/>
            <a:ext cx="137710" cy="1548108"/>
            <a:chOff x="1858375" y="175625"/>
            <a:chExt cx="484552" cy="5445334"/>
          </a:xfrm>
        </p:grpSpPr>
        <p:sp>
          <p:nvSpPr>
            <p:cNvPr id="310" name="Google Shape;310;p18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18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315" name="Google Shape;315;p18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8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8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8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8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8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9" name="Google Shape;359;p18"/>
          <p:cNvGrpSpPr/>
          <p:nvPr/>
        </p:nvGrpSpPr>
        <p:grpSpPr>
          <a:xfrm>
            <a:off x="8393989" y="-858955"/>
            <a:ext cx="137710" cy="1548108"/>
            <a:chOff x="1858375" y="175625"/>
            <a:chExt cx="484552" cy="5445334"/>
          </a:xfrm>
        </p:grpSpPr>
        <p:sp>
          <p:nvSpPr>
            <p:cNvPr id="360" name="Google Shape;360;p18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18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365" name="Google Shape;365;p18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8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8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8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9" name="Google Shape;409;p18"/>
          <p:cNvGrpSpPr/>
          <p:nvPr/>
        </p:nvGrpSpPr>
        <p:grpSpPr>
          <a:xfrm>
            <a:off x="7885189" y="-401030"/>
            <a:ext cx="137710" cy="1548108"/>
            <a:chOff x="1858375" y="175625"/>
            <a:chExt cx="484552" cy="5445334"/>
          </a:xfrm>
        </p:grpSpPr>
        <p:sp>
          <p:nvSpPr>
            <p:cNvPr id="410" name="Google Shape;410;p18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" name="Google Shape;414;p18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415" name="Google Shape;415;p18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8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8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8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8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8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8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8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8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8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8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8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8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 txBox="1"/>
          <p:nvPr>
            <p:ph idx="1" type="subTitle"/>
          </p:nvPr>
        </p:nvSpPr>
        <p:spPr>
          <a:xfrm>
            <a:off x="5211100" y="3227650"/>
            <a:ext cx="29076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19"/>
          <p:cNvSpPr txBox="1"/>
          <p:nvPr>
            <p:ph type="title"/>
          </p:nvPr>
        </p:nvSpPr>
        <p:spPr>
          <a:xfrm>
            <a:off x="5211100" y="2654950"/>
            <a:ext cx="32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62" name="Google Shape;462;p19"/>
          <p:cNvGrpSpPr/>
          <p:nvPr/>
        </p:nvGrpSpPr>
        <p:grpSpPr>
          <a:xfrm>
            <a:off x="8381989" y="94595"/>
            <a:ext cx="137710" cy="1548108"/>
            <a:chOff x="1858375" y="175625"/>
            <a:chExt cx="484552" cy="5445334"/>
          </a:xfrm>
        </p:grpSpPr>
        <p:sp>
          <p:nvSpPr>
            <p:cNvPr id="463" name="Google Shape;463;p19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7" name="Google Shape;467;p19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468" name="Google Shape;468;p19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9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9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2" name="Google Shape;512;p19"/>
          <p:cNvGrpSpPr/>
          <p:nvPr/>
        </p:nvGrpSpPr>
        <p:grpSpPr>
          <a:xfrm>
            <a:off x="8127589" y="-280055"/>
            <a:ext cx="137710" cy="1548108"/>
            <a:chOff x="1858375" y="175625"/>
            <a:chExt cx="484552" cy="5445334"/>
          </a:xfrm>
        </p:grpSpPr>
        <p:sp>
          <p:nvSpPr>
            <p:cNvPr id="513" name="Google Shape;513;p19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7" name="Google Shape;517;p19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518" name="Google Shape;518;p19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9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9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9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9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9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9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9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9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9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9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9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9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9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9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9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9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9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9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9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9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9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9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9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9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9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9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9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9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2" name="Google Shape;562;p19"/>
          <p:cNvGrpSpPr/>
          <p:nvPr/>
        </p:nvGrpSpPr>
        <p:grpSpPr>
          <a:xfrm>
            <a:off x="7873189" y="94595"/>
            <a:ext cx="137710" cy="1548108"/>
            <a:chOff x="1858375" y="175625"/>
            <a:chExt cx="484552" cy="5445334"/>
          </a:xfrm>
        </p:grpSpPr>
        <p:sp>
          <p:nvSpPr>
            <p:cNvPr id="563" name="Google Shape;563;p19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7" name="Google Shape;567;p19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568" name="Google Shape;568;p19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9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9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9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9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9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9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9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9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9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9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9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9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9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9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9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9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9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9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9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9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9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9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9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9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9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9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9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9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9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9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2" name="Google Shape;612;p19"/>
          <p:cNvGrpSpPr/>
          <p:nvPr/>
        </p:nvGrpSpPr>
        <p:grpSpPr>
          <a:xfrm>
            <a:off x="-268675" y="4223325"/>
            <a:ext cx="983775" cy="876850"/>
            <a:chOff x="7636150" y="250100"/>
            <a:chExt cx="983775" cy="876850"/>
          </a:xfrm>
        </p:grpSpPr>
        <p:sp>
          <p:nvSpPr>
            <p:cNvPr id="613" name="Google Shape;613;p19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7" name="Google Shape;617;p20"/>
          <p:cNvSpPr txBox="1"/>
          <p:nvPr>
            <p:ph idx="1" type="body"/>
          </p:nvPr>
        </p:nvSpPr>
        <p:spPr>
          <a:xfrm>
            <a:off x="720000" y="119210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618" name="Google Shape;618;p20"/>
          <p:cNvGrpSpPr/>
          <p:nvPr/>
        </p:nvGrpSpPr>
        <p:grpSpPr>
          <a:xfrm rot="10800000">
            <a:off x="8160225" y="283550"/>
            <a:ext cx="983775" cy="876850"/>
            <a:chOff x="7636150" y="250100"/>
            <a:chExt cx="983775" cy="876850"/>
          </a:xfrm>
        </p:grpSpPr>
        <p:sp>
          <p:nvSpPr>
            <p:cNvPr id="619" name="Google Shape;619;p20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269100" y="2209613"/>
            <a:ext cx="4159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4269100" y="1367813"/>
            <a:ext cx="143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269100" y="3295688"/>
            <a:ext cx="4159800" cy="3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rot="10800000">
            <a:off x="5" y="4325095"/>
            <a:ext cx="1207492" cy="818405"/>
            <a:chOff x="2377625" y="627425"/>
            <a:chExt cx="629525" cy="426675"/>
          </a:xfrm>
        </p:grpSpPr>
        <p:sp>
          <p:nvSpPr>
            <p:cNvPr id="29" name="Google Shape;29;p3"/>
            <p:cNvSpPr/>
            <p:nvPr/>
          </p:nvSpPr>
          <p:spPr>
            <a:xfrm>
              <a:off x="2394725" y="627425"/>
              <a:ext cx="612425" cy="417700"/>
            </a:xfrm>
            <a:custGeom>
              <a:rect b="b" l="l" r="r" t="t"/>
              <a:pathLst>
                <a:path extrusionOk="0" h="16708" w="24497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378325" y="1035750"/>
              <a:ext cx="33325" cy="17650"/>
            </a:xfrm>
            <a:custGeom>
              <a:rect b="b" l="l" r="r" t="t"/>
              <a:pathLst>
                <a:path extrusionOk="0" h="706" w="1333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377625" y="1035050"/>
              <a:ext cx="34925" cy="19050"/>
            </a:xfrm>
            <a:custGeom>
              <a:rect b="b" l="l" r="r" t="t"/>
              <a:pathLst>
                <a:path extrusionOk="0" h="762" w="1397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" name="Google Shape;32;p3"/>
          <p:cNvGrpSpPr/>
          <p:nvPr/>
        </p:nvGrpSpPr>
        <p:grpSpPr>
          <a:xfrm rot="10800000">
            <a:off x="0" y="-282375"/>
            <a:ext cx="1169211" cy="1042959"/>
            <a:chOff x="4704025" y="2907300"/>
            <a:chExt cx="1169211" cy="1042959"/>
          </a:xfrm>
        </p:grpSpPr>
        <p:sp>
          <p:nvSpPr>
            <p:cNvPr id="33" name="Google Shape;33;p3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"/>
          <p:cNvSpPr txBox="1"/>
          <p:nvPr>
            <p:ph type="title"/>
          </p:nvPr>
        </p:nvSpPr>
        <p:spPr>
          <a:xfrm>
            <a:off x="720000" y="3254675"/>
            <a:ext cx="76659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3" name="Google Shape;623;p21"/>
          <p:cNvSpPr txBox="1"/>
          <p:nvPr>
            <p:ph idx="1" type="subTitle"/>
          </p:nvPr>
        </p:nvSpPr>
        <p:spPr>
          <a:xfrm>
            <a:off x="720000" y="3952500"/>
            <a:ext cx="57276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4" name="Google Shape;624;p21"/>
          <p:cNvGrpSpPr/>
          <p:nvPr/>
        </p:nvGrpSpPr>
        <p:grpSpPr>
          <a:xfrm rot="10800000">
            <a:off x="7534650" y="4060100"/>
            <a:ext cx="1609351" cy="603651"/>
            <a:chOff x="4072400" y="286775"/>
            <a:chExt cx="1609351" cy="603651"/>
          </a:xfrm>
        </p:grpSpPr>
        <p:sp>
          <p:nvSpPr>
            <p:cNvPr id="625" name="Google Shape;625;p21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2"/>
          <p:cNvSpPr txBox="1"/>
          <p:nvPr>
            <p:ph idx="1" type="subTitle"/>
          </p:nvPr>
        </p:nvSpPr>
        <p:spPr>
          <a:xfrm>
            <a:off x="715100" y="1326500"/>
            <a:ext cx="37521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0" name="Google Shape;630;p22"/>
          <p:cNvSpPr txBox="1"/>
          <p:nvPr>
            <p:ph idx="2" type="subTitle"/>
          </p:nvPr>
        </p:nvSpPr>
        <p:spPr>
          <a:xfrm>
            <a:off x="4676800" y="1326500"/>
            <a:ext cx="37521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500"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1" name="Google Shape;631;p22"/>
          <p:cNvSpPr txBox="1"/>
          <p:nvPr>
            <p:ph idx="3" type="subTitle"/>
          </p:nvPr>
        </p:nvSpPr>
        <p:spPr>
          <a:xfrm>
            <a:off x="715100" y="1872500"/>
            <a:ext cx="3752100" cy="27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632" name="Google Shape;632;p22"/>
          <p:cNvSpPr txBox="1"/>
          <p:nvPr>
            <p:ph idx="4" type="subTitle"/>
          </p:nvPr>
        </p:nvSpPr>
        <p:spPr>
          <a:xfrm>
            <a:off x="4676800" y="1872500"/>
            <a:ext cx="3752100" cy="27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633" name="Google Shape;63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3"/>
          <p:cNvSpPr txBox="1"/>
          <p:nvPr>
            <p:ph idx="1" type="subTitle"/>
          </p:nvPr>
        </p:nvSpPr>
        <p:spPr>
          <a:xfrm>
            <a:off x="720000" y="2184925"/>
            <a:ext cx="2336400" cy="41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6" name="Google Shape;636;p23"/>
          <p:cNvSpPr txBox="1"/>
          <p:nvPr>
            <p:ph idx="2" type="subTitle"/>
          </p:nvPr>
        </p:nvSpPr>
        <p:spPr>
          <a:xfrm>
            <a:off x="720000" y="2603359"/>
            <a:ext cx="23364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23"/>
          <p:cNvSpPr txBox="1"/>
          <p:nvPr>
            <p:ph idx="3" type="subTitle"/>
          </p:nvPr>
        </p:nvSpPr>
        <p:spPr>
          <a:xfrm>
            <a:off x="3403800" y="2984359"/>
            <a:ext cx="23364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23"/>
          <p:cNvSpPr txBox="1"/>
          <p:nvPr>
            <p:ph idx="4" type="subTitle"/>
          </p:nvPr>
        </p:nvSpPr>
        <p:spPr>
          <a:xfrm>
            <a:off x="6087600" y="3365359"/>
            <a:ext cx="23364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23"/>
          <p:cNvSpPr txBox="1"/>
          <p:nvPr>
            <p:ph idx="5" type="subTitle"/>
          </p:nvPr>
        </p:nvSpPr>
        <p:spPr>
          <a:xfrm>
            <a:off x="3403800" y="2565925"/>
            <a:ext cx="2336400" cy="41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0" name="Google Shape;640;p23"/>
          <p:cNvSpPr txBox="1"/>
          <p:nvPr>
            <p:ph idx="6" type="subTitle"/>
          </p:nvPr>
        </p:nvSpPr>
        <p:spPr>
          <a:xfrm>
            <a:off x="6087600" y="2946925"/>
            <a:ext cx="2336400" cy="41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1" name="Google Shape;64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42" name="Google Shape;642;p23"/>
          <p:cNvGrpSpPr/>
          <p:nvPr/>
        </p:nvGrpSpPr>
        <p:grpSpPr>
          <a:xfrm>
            <a:off x="8139589" y="-26380"/>
            <a:ext cx="137710" cy="1548108"/>
            <a:chOff x="1858375" y="175625"/>
            <a:chExt cx="484552" cy="5445334"/>
          </a:xfrm>
        </p:grpSpPr>
        <p:sp>
          <p:nvSpPr>
            <p:cNvPr id="643" name="Google Shape;643;p23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7" name="Google Shape;647;p23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648" name="Google Shape;648;p2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2" name="Google Shape;692;p23"/>
          <p:cNvGrpSpPr/>
          <p:nvPr/>
        </p:nvGrpSpPr>
        <p:grpSpPr>
          <a:xfrm>
            <a:off x="8393989" y="-858955"/>
            <a:ext cx="137710" cy="1548108"/>
            <a:chOff x="1858375" y="175625"/>
            <a:chExt cx="484552" cy="5445334"/>
          </a:xfrm>
        </p:grpSpPr>
        <p:sp>
          <p:nvSpPr>
            <p:cNvPr id="693" name="Google Shape;693;p23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23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698" name="Google Shape;698;p2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2" name="Google Shape;742;p23"/>
          <p:cNvGrpSpPr/>
          <p:nvPr/>
        </p:nvGrpSpPr>
        <p:grpSpPr>
          <a:xfrm>
            <a:off x="7885189" y="-401030"/>
            <a:ext cx="137710" cy="1548108"/>
            <a:chOff x="1858375" y="175625"/>
            <a:chExt cx="484552" cy="5445334"/>
          </a:xfrm>
        </p:grpSpPr>
        <p:sp>
          <p:nvSpPr>
            <p:cNvPr id="743" name="Google Shape;743;p23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7" name="Google Shape;747;p23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748" name="Google Shape;748;p2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2" name="Google Shape;792;p23"/>
          <p:cNvGrpSpPr/>
          <p:nvPr/>
        </p:nvGrpSpPr>
        <p:grpSpPr>
          <a:xfrm>
            <a:off x="7630789" y="-596655"/>
            <a:ext cx="137710" cy="1548108"/>
            <a:chOff x="1858375" y="175625"/>
            <a:chExt cx="484552" cy="5445334"/>
          </a:xfrm>
        </p:grpSpPr>
        <p:sp>
          <p:nvSpPr>
            <p:cNvPr id="793" name="Google Shape;793;p23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7" name="Google Shape;797;p23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798" name="Google Shape;798;p23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3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3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3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3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3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3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3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3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3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3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3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3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3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3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3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3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3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3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3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3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3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3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3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3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3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3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3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3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3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3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3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3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3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3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3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3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3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3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2" name="Google Shape;842;p23"/>
          <p:cNvGrpSpPr/>
          <p:nvPr/>
        </p:nvGrpSpPr>
        <p:grpSpPr>
          <a:xfrm>
            <a:off x="7941475" y="4184350"/>
            <a:ext cx="1202520" cy="815049"/>
            <a:chOff x="7941475" y="428075"/>
            <a:chExt cx="1202520" cy="815049"/>
          </a:xfrm>
        </p:grpSpPr>
        <p:sp>
          <p:nvSpPr>
            <p:cNvPr id="843" name="Google Shape;843;p23"/>
            <p:cNvSpPr/>
            <p:nvPr/>
          </p:nvSpPr>
          <p:spPr>
            <a:xfrm>
              <a:off x="7974140" y="428075"/>
              <a:ext cx="1169854" cy="798225"/>
            </a:xfrm>
            <a:custGeom>
              <a:rect b="b" l="l" r="r" t="t"/>
              <a:pathLst>
                <a:path extrusionOk="0" h="16715" w="24497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7942860" y="1208072"/>
              <a:ext cx="63992" cy="33811"/>
            </a:xfrm>
            <a:custGeom>
              <a:rect b="b" l="l" r="r" t="t"/>
              <a:pathLst>
                <a:path extrusionOk="0" h="708" w="134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7941475" y="1207069"/>
              <a:ext cx="67048" cy="36055"/>
            </a:xfrm>
            <a:custGeom>
              <a:rect b="b" l="l" r="r" t="t"/>
              <a:pathLst>
                <a:path extrusionOk="0" h="755" w="1404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8" name="Google Shape;848;p24"/>
          <p:cNvSpPr txBox="1"/>
          <p:nvPr>
            <p:ph idx="1" type="subTitle"/>
          </p:nvPr>
        </p:nvSpPr>
        <p:spPr>
          <a:xfrm>
            <a:off x="1151799" y="1201375"/>
            <a:ext cx="7277100" cy="389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4"/>
          <p:cNvSpPr txBox="1"/>
          <p:nvPr>
            <p:ph idx="2" type="subTitle"/>
          </p:nvPr>
        </p:nvSpPr>
        <p:spPr>
          <a:xfrm>
            <a:off x="1151791" y="1591123"/>
            <a:ext cx="72771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24"/>
          <p:cNvSpPr txBox="1"/>
          <p:nvPr>
            <p:ph idx="3" type="subTitle"/>
          </p:nvPr>
        </p:nvSpPr>
        <p:spPr>
          <a:xfrm>
            <a:off x="1151820" y="2759361"/>
            <a:ext cx="72771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24"/>
          <p:cNvSpPr txBox="1"/>
          <p:nvPr>
            <p:ph idx="4" type="subTitle"/>
          </p:nvPr>
        </p:nvSpPr>
        <p:spPr>
          <a:xfrm>
            <a:off x="1151675" y="3927600"/>
            <a:ext cx="72771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24"/>
          <p:cNvSpPr txBox="1"/>
          <p:nvPr>
            <p:ph idx="5" type="subTitle"/>
          </p:nvPr>
        </p:nvSpPr>
        <p:spPr>
          <a:xfrm>
            <a:off x="1151799" y="2369675"/>
            <a:ext cx="7277100" cy="389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3" name="Google Shape;853;p24"/>
          <p:cNvSpPr txBox="1"/>
          <p:nvPr>
            <p:ph idx="6" type="subTitle"/>
          </p:nvPr>
        </p:nvSpPr>
        <p:spPr>
          <a:xfrm>
            <a:off x="1151675" y="3538051"/>
            <a:ext cx="7277100" cy="389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5"/>
          <p:cNvSpPr txBox="1"/>
          <p:nvPr>
            <p:ph idx="1" type="subTitle"/>
          </p:nvPr>
        </p:nvSpPr>
        <p:spPr>
          <a:xfrm>
            <a:off x="1477700" y="1458878"/>
            <a:ext cx="2575200" cy="37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6" name="Google Shape;856;p25"/>
          <p:cNvSpPr txBox="1"/>
          <p:nvPr>
            <p:ph idx="2" type="subTitle"/>
          </p:nvPr>
        </p:nvSpPr>
        <p:spPr>
          <a:xfrm>
            <a:off x="1477700" y="1801650"/>
            <a:ext cx="2575200" cy="77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5"/>
          <p:cNvSpPr txBox="1"/>
          <p:nvPr>
            <p:ph idx="3" type="subTitle"/>
          </p:nvPr>
        </p:nvSpPr>
        <p:spPr>
          <a:xfrm>
            <a:off x="4967271" y="1801650"/>
            <a:ext cx="2575200" cy="77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25"/>
          <p:cNvSpPr txBox="1"/>
          <p:nvPr>
            <p:ph idx="4" type="subTitle"/>
          </p:nvPr>
        </p:nvSpPr>
        <p:spPr>
          <a:xfrm>
            <a:off x="1477700" y="3391600"/>
            <a:ext cx="2575200" cy="77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25"/>
          <p:cNvSpPr txBox="1"/>
          <p:nvPr>
            <p:ph idx="5" type="subTitle"/>
          </p:nvPr>
        </p:nvSpPr>
        <p:spPr>
          <a:xfrm>
            <a:off x="4967271" y="3391600"/>
            <a:ext cx="2575200" cy="77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1" name="Google Shape;861;p25"/>
          <p:cNvSpPr txBox="1"/>
          <p:nvPr>
            <p:ph idx="6" type="subTitle"/>
          </p:nvPr>
        </p:nvSpPr>
        <p:spPr>
          <a:xfrm>
            <a:off x="1477700" y="3041478"/>
            <a:ext cx="2575200" cy="37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2" name="Google Shape;862;p25"/>
          <p:cNvSpPr txBox="1"/>
          <p:nvPr>
            <p:ph idx="7" type="subTitle"/>
          </p:nvPr>
        </p:nvSpPr>
        <p:spPr>
          <a:xfrm>
            <a:off x="4967273" y="1458878"/>
            <a:ext cx="2575200" cy="37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3" name="Google Shape;863;p25"/>
          <p:cNvSpPr txBox="1"/>
          <p:nvPr>
            <p:ph idx="8" type="subTitle"/>
          </p:nvPr>
        </p:nvSpPr>
        <p:spPr>
          <a:xfrm>
            <a:off x="4967273" y="3041478"/>
            <a:ext cx="2575200" cy="376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4" name="Google Shape;864;p25"/>
          <p:cNvGrpSpPr/>
          <p:nvPr/>
        </p:nvGrpSpPr>
        <p:grpSpPr>
          <a:xfrm rot="10800000">
            <a:off x="7534650" y="4278150"/>
            <a:ext cx="1609351" cy="603651"/>
            <a:chOff x="4072400" y="286775"/>
            <a:chExt cx="1609351" cy="603651"/>
          </a:xfrm>
        </p:grpSpPr>
        <p:sp>
          <p:nvSpPr>
            <p:cNvPr id="865" name="Google Shape;865;p25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25"/>
          <p:cNvGrpSpPr/>
          <p:nvPr/>
        </p:nvGrpSpPr>
        <p:grpSpPr>
          <a:xfrm>
            <a:off x="8381989" y="94595"/>
            <a:ext cx="137710" cy="1548108"/>
            <a:chOff x="1858375" y="175625"/>
            <a:chExt cx="484552" cy="5445334"/>
          </a:xfrm>
        </p:grpSpPr>
        <p:sp>
          <p:nvSpPr>
            <p:cNvPr id="869" name="Google Shape;869;p25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3" name="Google Shape;873;p25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874" name="Google Shape;874;p25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5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5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5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5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5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5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5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5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5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5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5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5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5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5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8" name="Google Shape;918;p25"/>
          <p:cNvGrpSpPr/>
          <p:nvPr/>
        </p:nvGrpSpPr>
        <p:grpSpPr>
          <a:xfrm>
            <a:off x="8127589" y="-280055"/>
            <a:ext cx="137710" cy="1548108"/>
            <a:chOff x="1858375" y="175625"/>
            <a:chExt cx="484552" cy="5445334"/>
          </a:xfrm>
        </p:grpSpPr>
        <p:sp>
          <p:nvSpPr>
            <p:cNvPr id="919" name="Google Shape;919;p25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3" name="Google Shape;923;p25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924" name="Google Shape;924;p25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5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5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5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5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5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5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5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5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5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5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5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5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5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5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5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5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5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5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5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5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5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5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5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5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5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5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5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5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5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5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5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5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5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5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5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5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5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5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5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5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5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5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5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0" name="Google Shape;970;p26"/>
          <p:cNvSpPr txBox="1"/>
          <p:nvPr>
            <p:ph idx="1" type="subTitle"/>
          </p:nvPr>
        </p:nvSpPr>
        <p:spPr>
          <a:xfrm>
            <a:off x="719604" y="2274535"/>
            <a:ext cx="214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26"/>
          <p:cNvSpPr txBox="1"/>
          <p:nvPr>
            <p:ph idx="2" type="subTitle"/>
          </p:nvPr>
        </p:nvSpPr>
        <p:spPr>
          <a:xfrm>
            <a:off x="3403800" y="2274535"/>
            <a:ext cx="2152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2" name="Google Shape;972;p26"/>
          <p:cNvSpPr txBox="1"/>
          <p:nvPr>
            <p:ph idx="3" type="subTitle"/>
          </p:nvPr>
        </p:nvSpPr>
        <p:spPr>
          <a:xfrm>
            <a:off x="6087600" y="2274535"/>
            <a:ext cx="2152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26"/>
          <p:cNvSpPr txBox="1"/>
          <p:nvPr>
            <p:ph idx="4" type="subTitle"/>
          </p:nvPr>
        </p:nvSpPr>
        <p:spPr>
          <a:xfrm>
            <a:off x="719604" y="4123701"/>
            <a:ext cx="214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26"/>
          <p:cNvSpPr txBox="1"/>
          <p:nvPr>
            <p:ph idx="5" type="subTitle"/>
          </p:nvPr>
        </p:nvSpPr>
        <p:spPr>
          <a:xfrm>
            <a:off x="3403800" y="4123701"/>
            <a:ext cx="2152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26"/>
          <p:cNvSpPr txBox="1"/>
          <p:nvPr>
            <p:ph idx="6" type="subTitle"/>
          </p:nvPr>
        </p:nvSpPr>
        <p:spPr>
          <a:xfrm>
            <a:off x="6087600" y="4123700"/>
            <a:ext cx="2152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26"/>
          <p:cNvSpPr txBox="1"/>
          <p:nvPr>
            <p:ph idx="7" type="subTitle"/>
          </p:nvPr>
        </p:nvSpPr>
        <p:spPr>
          <a:xfrm>
            <a:off x="715100" y="1821725"/>
            <a:ext cx="2147700" cy="45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7" name="Google Shape;977;p26"/>
          <p:cNvSpPr txBox="1"/>
          <p:nvPr>
            <p:ph idx="8" type="subTitle"/>
          </p:nvPr>
        </p:nvSpPr>
        <p:spPr>
          <a:xfrm>
            <a:off x="3403800" y="1821725"/>
            <a:ext cx="2152200" cy="45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8" name="Google Shape;978;p26"/>
          <p:cNvSpPr txBox="1"/>
          <p:nvPr>
            <p:ph idx="9" type="subTitle"/>
          </p:nvPr>
        </p:nvSpPr>
        <p:spPr>
          <a:xfrm>
            <a:off x="6092114" y="1821725"/>
            <a:ext cx="2152200" cy="45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6"/>
          <p:cNvSpPr txBox="1"/>
          <p:nvPr>
            <p:ph idx="13" type="subTitle"/>
          </p:nvPr>
        </p:nvSpPr>
        <p:spPr>
          <a:xfrm>
            <a:off x="715100" y="3666198"/>
            <a:ext cx="2147700" cy="45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0" name="Google Shape;980;p26"/>
          <p:cNvSpPr txBox="1"/>
          <p:nvPr>
            <p:ph idx="14" type="subTitle"/>
          </p:nvPr>
        </p:nvSpPr>
        <p:spPr>
          <a:xfrm>
            <a:off x="3403800" y="3666198"/>
            <a:ext cx="2152200" cy="45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1" name="Google Shape;981;p26"/>
          <p:cNvSpPr txBox="1"/>
          <p:nvPr>
            <p:ph idx="15" type="subTitle"/>
          </p:nvPr>
        </p:nvSpPr>
        <p:spPr>
          <a:xfrm>
            <a:off x="6092114" y="3666198"/>
            <a:ext cx="2152200" cy="455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82" name="Google Shape;982;p26"/>
          <p:cNvGrpSpPr/>
          <p:nvPr/>
        </p:nvGrpSpPr>
        <p:grpSpPr>
          <a:xfrm flipH="1">
            <a:off x="7534650" y="281375"/>
            <a:ext cx="1609351" cy="603651"/>
            <a:chOff x="4072400" y="286775"/>
            <a:chExt cx="1609351" cy="603651"/>
          </a:xfrm>
        </p:grpSpPr>
        <p:sp>
          <p:nvSpPr>
            <p:cNvPr id="983" name="Google Shape;983;p26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7"/>
          <p:cNvSpPr txBox="1"/>
          <p:nvPr>
            <p:ph hasCustomPrompt="1" type="title"/>
          </p:nvPr>
        </p:nvSpPr>
        <p:spPr>
          <a:xfrm>
            <a:off x="1242975" y="540000"/>
            <a:ext cx="38946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88" name="Google Shape;988;p27"/>
          <p:cNvSpPr txBox="1"/>
          <p:nvPr>
            <p:ph idx="1" type="subTitle"/>
          </p:nvPr>
        </p:nvSpPr>
        <p:spPr>
          <a:xfrm>
            <a:off x="1242975" y="1292103"/>
            <a:ext cx="3894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27"/>
          <p:cNvSpPr txBox="1"/>
          <p:nvPr>
            <p:ph hasCustomPrompt="1" idx="2" type="title"/>
          </p:nvPr>
        </p:nvSpPr>
        <p:spPr>
          <a:xfrm>
            <a:off x="1242975" y="1975592"/>
            <a:ext cx="38946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0" name="Google Shape;990;p27"/>
          <p:cNvSpPr txBox="1"/>
          <p:nvPr>
            <p:ph idx="3" type="subTitle"/>
          </p:nvPr>
        </p:nvSpPr>
        <p:spPr>
          <a:xfrm>
            <a:off x="1242975" y="2727695"/>
            <a:ext cx="3894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27"/>
          <p:cNvSpPr txBox="1"/>
          <p:nvPr>
            <p:ph hasCustomPrompt="1" idx="4" type="title"/>
          </p:nvPr>
        </p:nvSpPr>
        <p:spPr>
          <a:xfrm>
            <a:off x="1242975" y="3411197"/>
            <a:ext cx="38946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92" name="Google Shape;992;p27"/>
          <p:cNvSpPr txBox="1"/>
          <p:nvPr>
            <p:ph idx="5" type="subTitle"/>
          </p:nvPr>
        </p:nvSpPr>
        <p:spPr>
          <a:xfrm>
            <a:off x="1242975" y="4163300"/>
            <a:ext cx="3894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8"/>
          <p:cNvSpPr txBox="1"/>
          <p:nvPr>
            <p:ph type="ctrTitle"/>
          </p:nvPr>
        </p:nvSpPr>
        <p:spPr>
          <a:xfrm>
            <a:off x="1281350" y="535000"/>
            <a:ext cx="42840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5" name="Google Shape;995;p28"/>
          <p:cNvSpPr txBox="1"/>
          <p:nvPr>
            <p:ph idx="1" type="subTitle"/>
          </p:nvPr>
        </p:nvSpPr>
        <p:spPr>
          <a:xfrm>
            <a:off x="1281350" y="1524175"/>
            <a:ext cx="42840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6" name="Google Shape;996;p28"/>
          <p:cNvSpPr txBox="1"/>
          <p:nvPr/>
        </p:nvSpPr>
        <p:spPr>
          <a:xfrm>
            <a:off x="1281350" y="3691150"/>
            <a:ext cx="4740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97" name="Google Shape;997;p28"/>
          <p:cNvGrpSpPr/>
          <p:nvPr/>
        </p:nvGrpSpPr>
        <p:grpSpPr>
          <a:xfrm rot="10800000">
            <a:off x="8160225" y="283550"/>
            <a:ext cx="983775" cy="876850"/>
            <a:chOff x="7636150" y="250100"/>
            <a:chExt cx="983775" cy="876850"/>
          </a:xfrm>
        </p:grpSpPr>
        <p:sp>
          <p:nvSpPr>
            <p:cNvPr id="998" name="Google Shape;998;p28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" name="Google Shape;1000;p28"/>
          <p:cNvGrpSpPr/>
          <p:nvPr/>
        </p:nvGrpSpPr>
        <p:grpSpPr>
          <a:xfrm rot="10800000">
            <a:off x="7534650" y="4024525"/>
            <a:ext cx="1609351" cy="603651"/>
            <a:chOff x="4072400" y="286775"/>
            <a:chExt cx="1609351" cy="603651"/>
          </a:xfrm>
        </p:grpSpPr>
        <p:sp>
          <p:nvSpPr>
            <p:cNvPr id="1001" name="Google Shape;1001;p28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9"/>
          <p:cNvGrpSpPr/>
          <p:nvPr/>
        </p:nvGrpSpPr>
        <p:grpSpPr>
          <a:xfrm flipH="1">
            <a:off x="4799900" y="4509925"/>
            <a:ext cx="1169211" cy="1042959"/>
            <a:chOff x="4704025" y="2907300"/>
            <a:chExt cx="1169211" cy="1042959"/>
          </a:xfrm>
        </p:grpSpPr>
        <p:sp>
          <p:nvSpPr>
            <p:cNvPr id="1006" name="Google Shape;1006;p29"/>
            <p:cNvSpPr/>
            <p:nvPr/>
          </p:nvSpPr>
          <p:spPr>
            <a:xfrm>
              <a:off x="4704025" y="2908253"/>
              <a:ext cx="76975" cy="40521"/>
            </a:xfrm>
            <a:custGeom>
              <a:rect b="b" l="l" r="r" t="t"/>
              <a:pathLst>
                <a:path extrusionOk="0" h="1106" w="2101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4741980" y="2927487"/>
              <a:ext cx="1131256" cy="1022772"/>
            </a:xfrm>
            <a:custGeom>
              <a:rect b="b" l="l" r="r" t="t"/>
              <a:pathLst>
                <a:path extrusionOk="0" h="27916" w="30877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4706590" y="2907300"/>
              <a:ext cx="72103" cy="42463"/>
            </a:xfrm>
            <a:custGeom>
              <a:rect b="b" l="l" r="r" t="t"/>
              <a:pathLst>
                <a:path extrusionOk="0" h="1159" w="1968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29"/>
          <p:cNvGrpSpPr/>
          <p:nvPr/>
        </p:nvGrpSpPr>
        <p:grpSpPr>
          <a:xfrm>
            <a:off x="-375" y="240400"/>
            <a:ext cx="983775" cy="876850"/>
            <a:chOff x="7636150" y="250100"/>
            <a:chExt cx="983775" cy="876850"/>
          </a:xfrm>
        </p:grpSpPr>
        <p:sp>
          <p:nvSpPr>
            <p:cNvPr id="1010" name="Google Shape;1010;p29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29"/>
          <p:cNvGrpSpPr/>
          <p:nvPr/>
        </p:nvGrpSpPr>
        <p:grpSpPr>
          <a:xfrm rot="-1948746">
            <a:off x="7688691" y="-34898"/>
            <a:ext cx="1169224" cy="2362128"/>
            <a:chOff x="9219749" y="2415292"/>
            <a:chExt cx="1169206" cy="2362092"/>
          </a:xfrm>
        </p:grpSpPr>
        <p:sp>
          <p:nvSpPr>
            <p:cNvPr id="1013" name="Google Shape;1013;p29"/>
            <p:cNvSpPr/>
            <p:nvPr/>
          </p:nvSpPr>
          <p:spPr>
            <a:xfrm>
              <a:off x="9865571" y="3028140"/>
              <a:ext cx="232563" cy="241678"/>
            </a:xfrm>
            <a:custGeom>
              <a:rect b="b" l="l" r="r" t="t"/>
              <a:pathLst>
                <a:path extrusionOk="0" h="2572" w="2475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9864913" y="3028140"/>
              <a:ext cx="233879" cy="243745"/>
            </a:xfrm>
            <a:custGeom>
              <a:rect b="b" l="l" r="r" t="t"/>
              <a:pathLst>
                <a:path extrusionOk="0" h="2594" w="2489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9221064" y="2417641"/>
              <a:ext cx="1167233" cy="2359743"/>
            </a:xfrm>
            <a:custGeom>
              <a:rect b="b" l="l" r="r" t="t"/>
              <a:pathLst>
                <a:path extrusionOk="0" h="25113" w="12422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9219749" y="2415292"/>
              <a:ext cx="1169206" cy="2360777"/>
            </a:xfrm>
            <a:custGeom>
              <a:rect b="b" l="l" r="r" t="t"/>
              <a:pathLst>
                <a:path extrusionOk="0" h="25124" w="12443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9863750" y="3248950"/>
              <a:ext cx="27400" cy="44650"/>
            </a:xfrm>
            <a:custGeom>
              <a:rect b="b" l="l" r="r" t="t"/>
              <a:pathLst>
                <a:path extrusionOk="0" h="1786" w="1096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30"/>
          <p:cNvGrpSpPr/>
          <p:nvPr/>
        </p:nvGrpSpPr>
        <p:grpSpPr>
          <a:xfrm rot="10800000">
            <a:off x="7534650" y="4278150"/>
            <a:ext cx="1609351" cy="603651"/>
            <a:chOff x="4072400" y="286775"/>
            <a:chExt cx="1609351" cy="603651"/>
          </a:xfrm>
        </p:grpSpPr>
        <p:sp>
          <p:nvSpPr>
            <p:cNvPr id="1020" name="Google Shape;1020;p30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30"/>
          <p:cNvGrpSpPr/>
          <p:nvPr/>
        </p:nvGrpSpPr>
        <p:grpSpPr>
          <a:xfrm>
            <a:off x="8381989" y="94595"/>
            <a:ext cx="137710" cy="1548108"/>
            <a:chOff x="1858375" y="175625"/>
            <a:chExt cx="484552" cy="5445334"/>
          </a:xfrm>
        </p:grpSpPr>
        <p:sp>
          <p:nvSpPr>
            <p:cNvPr id="1024" name="Google Shape;1024;p30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8" name="Google Shape;1028;p30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1029" name="Google Shape;1029;p30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0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0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0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0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0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0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0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0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0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0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0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0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0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0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0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0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0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0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0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0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0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0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0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0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0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0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0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0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0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0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0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0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0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0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0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0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0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0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0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0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0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73" name="Google Shape;1073;p30"/>
          <p:cNvGrpSpPr/>
          <p:nvPr/>
        </p:nvGrpSpPr>
        <p:grpSpPr>
          <a:xfrm>
            <a:off x="8127589" y="-280055"/>
            <a:ext cx="137710" cy="1548108"/>
            <a:chOff x="1858375" y="175625"/>
            <a:chExt cx="484552" cy="5445334"/>
          </a:xfrm>
        </p:grpSpPr>
        <p:sp>
          <p:nvSpPr>
            <p:cNvPr id="1074" name="Google Shape;1074;p30"/>
            <p:cNvSpPr/>
            <p:nvPr/>
          </p:nvSpPr>
          <p:spPr>
            <a:xfrm>
              <a:off x="1889513" y="184062"/>
              <a:ext cx="306160" cy="113503"/>
            </a:xfrm>
            <a:custGeom>
              <a:rect b="b" l="l" r="r" t="t"/>
              <a:pathLst>
                <a:path extrusionOk="0" h="565" w="1524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1865406" y="175625"/>
              <a:ext cx="355781" cy="130378"/>
            </a:xfrm>
            <a:custGeom>
              <a:rect b="b" l="l" r="r" t="t"/>
              <a:pathLst>
                <a:path extrusionOk="0" h="649" w="1771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2028329" y="184062"/>
              <a:ext cx="252321" cy="146047"/>
            </a:xfrm>
            <a:custGeom>
              <a:rect b="b" l="l" r="r" t="t"/>
              <a:pathLst>
                <a:path extrusionOk="0" h="727" w="1256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2016878" y="178437"/>
              <a:ext cx="273616" cy="158904"/>
            </a:xfrm>
            <a:custGeom>
              <a:rect b="b" l="l" r="r" t="t"/>
              <a:pathLst>
                <a:path extrusionOk="0" h="791" w="1362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8" name="Google Shape;1078;p30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1079" name="Google Shape;1079;p30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0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0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0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0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0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0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0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0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0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0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0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0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0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0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0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0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0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0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0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0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0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0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0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0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0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30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0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0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0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30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0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0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rect b="b" l="l" r="r" t="t"/>
                <a:pathLst>
                  <a:path extrusionOk="0" h="3096" w="2116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0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rect b="b" l="l" r="r" t="t"/>
                <a:pathLst>
                  <a:path extrusionOk="0" h="3159" w="213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0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rect b="b" l="l" r="r" t="t"/>
                <a:pathLst>
                  <a:path extrusionOk="0" h="2674" w="1545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0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rect b="b" l="l" r="r" t="t"/>
                <a:pathLst>
                  <a:path extrusionOk="0" h="2725" w="1601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0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rect b="b" l="l" r="r" t="t"/>
                <a:pathLst>
                  <a:path extrusionOk="0" h="565" w="1524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0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rect b="b" l="l" r="r" t="t"/>
                <a:pathLst>
                  <a:path extrusionOk="0" h="649" w="1771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0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rect b="b" l="l" r="r" t="t"/>
                <a:pathLst>
                  <a:path extrusionOk="0" h="2828" w="84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0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rect b="b" l="l" r="r" t="t"/>
                <a:pathLst>
                  <a:path extrusionOk="0" h="2926" w="896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0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rect b="b" l="l" r="r" t="t"/>
                <a:pathLst>
                  <a:path extrusionOk="0" h="727" w="1256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0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rect b="b" l="l" r="r" t="t"/>
                <a:pathLst>
                  <a:path extrusionOk="0" h="791" w="1362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0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rect b="b" l="l" r="r" t="t"/>
                <a:pathLst>
                  <a:path extrusionOk="0" h="2588" w="1115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0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rect b="b" l="l" r="r" t="t"/>
                <a:pathLst>
                  <a:path extrusionOk="0" h="2673" w="1178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aheim"/>
              <a:buChar char="●"/>
              <a:defRPr b="1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 flipH="1">
            <a:off x="7534650" y="281375"/>
            <a:ext cx="1609351" cy="603651"/>
            <a:chOff x="4072400" y="286775"/>
            <a:chExt cx="1609351" cy="603651"/>
          </a:xfrm>
        </p:grpSpPr>
        <p:sp>
          <p:nvSpPr>
            <p:cNvPr id="40" name="Google Shape;40;p4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1383369" y="2053275"/>
            <a:ext cx="26457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>
            <a:off x="5114931" y="2835875"/>
            <a:ext cx="2645700" cy="5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1383369" y="2580375"/>
            <a:ext cx="26457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5114931" y="3362975"/>
            <a:ext cx="26457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1" name="Google Shape;51;p6"/>
          <p:cNvGrpSpPr/>
          <p:nvPr/>
        </p:nvGrpSpPr>
        <p:grpSpPr>
          <a:xfrm flipH="1">
            <a:off x="7534650" y="115475"/>
            <a:ext cx="1609351" cy="603651"/>
            <a:chOff x="4072400" y="286775"/>
            <a:chExt cx="1609351" cy="603651"/>
          </a:xfrm>
        </p:grpSpPr>
        <p:sp>
          <p:nvSpPr>
            <p:cNvPr id="52" name="Google Shape;52;p6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720000" y="1571300"/>
            <a:ext cx="4488000" cy="30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8" name="Google Shape;58;p7"/>
          <p:cNvGrpSpPr/>
          <p:nvPr/>
        </p:nvGrpSpPr>
        <p:grpSpPr>
          <a:xfrm flipH="1" rot="10800000">
            <a:off x="0" y="4180100"/>
            <a:ext cx="1609351" cy="603651"/>
            <a:chOff x="4072400" y="286775"/>
            <a:chExt cx="1609351" cy="603651"/>
          </a:xfrm>
        </p:grpSpPr>
        <p:sp>
          <p:nvSpPr>
            <p:cNvPr id="59" name="Google Shape;59;p7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7"/>
          <p:cNvGrpSpPr/>
          <p:nvPr/>
        </p:nvGrpSpPr>
        <p:grpSpPr>
          <a:xfrm rot="10800000">
            <a:off x="8160225" y="240400"/>
            <a:ext cx="983775" cy="876850"/>
            <a:chOff x="7636150" y="250100"/>
            <a:chExt cx="983775" cy="876850"/>
          </a:xfrm>
        </p:grpSpPr>
        <p:sp>
          <p:nvSpPr>
            <p:cNvPr id="63" name="Google Shape;63;p7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952300" y="1616150"/>
            <a:ext cx="65178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7" name="Google Shape;67;p8"/>
          <p:cNvGrpSpPr/>
          <p:nvPr/>
        </p:nvGrpSpPr>
        <p:grpSpPr>
          <a:xfrm>
            <a:off x="0" y="3197650"/>
            <a:ext cx="1609351" cy="603651"/>
            <a:chOff x="4072400" y="286775"/>
            <a:chExt cx="1609351" cy="603651"/>
          </a:xfrm>
        </p:grpSpPr>
        <p:sp>
          <p:nvSpPr>
            <p:cNvPr id="68" name="Google Shape;68;p8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8"/>
          <p:cNvGrpSpPr/>
          <p:nvPr/>
        </p:nvGrpSpPr>
        <p:grpSpPr>
          <a:xfrm rot="10800000">
            <a:off x="2446750" y="4328450"/>
            <a:ext cx="1202520" cy="815049"/>
            <a:chOff x="7941475" y="428075"/>
            <a:chExt cx="1202520" cy="815049"/>
          </a:xfrm>
        </p:grpSpPr>
        <p:sp>
          <p:nvSpPr>
            <p:cNvPr id="72" name="Google Shape;72;p8"/>
            <p:cNvSpPr/>
            <p:nvPr/>
          </p:nvSpPr>
          <p:spPr>
            <a:xfrm>
              <a:off x="7974140" y="428075"/>
              <a:ext cx="1169854" cy="798225"/>
            </a:xfrm>
            <a:custGeom>
              <a:rect b="b" l="l" r="r" t="t"/>
              <a:pathLst>
                <a:path extrusionOk="0" h="16715" w="24497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7942860" y="1208072"/>
              <a:ext cx="63992" cy="33811"/>
            </a:xfrm>
            <a:custGeom>
              <a:rect b="b" l="l" r="r" t="t"/>
              <a:pathLst>
                <a:path extrusionOk="0" h="708" w="134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7941475" y="1207069"/>
              <a:ext cx="67048" cy="36055"/>
            </a:xfrm>
            <a:custGeom>
              <a:rect b="b" l="l" r="r" t="t"/>
              <a:pathLst>
                <a:path extrusionOk="0" h="755" w="1404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type="title"/>
          </p:nvPr>
        </p:nvSpPr>
        <p:spPr>
          <a:xfrm>
            <a:off x="1150300" y="1483925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1150300" y="2519963"/>
            <a:ext cx="4661100" cy="11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" name="Google Shape;78;p9"/>
          <p:cNvGrpSpPr/>
          <p:nvPr/>
        </p:nvGrpSpPr>
        <p:grpSpPr>
          <a:xfrm>
            <a:off x="-275" y="4028750"/>
            <a:ext cx="1609351" cy="603651"/>
            <a:chOff x="4072400" y="286775"/>
            <a:chExt cx="1609351" cy="603651"/>
          </a:xfrm>
        </p:grpSpPr>
        <p:sp>
          <p:nvSpPr>
            <p:cNvPr id="79" name="Google Shape;79;p9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9"/>
          <p:cNvGrpSpPr/>
          <p:nvPr/>
        </p:nvGrpSpPr>
        <p:grpSpPr>
          <a:xfrm>
            <a:off x="8093255" y="-101410"/>
            <a:ext cx="1207492" cy="818405"/>
            <a:chOff x="2377625" y="627425"/>
            <a:chExt cx="629525" cy="426675"/>
          </a:xfrm>
        </p:grpSpPr>
        <p:sp>
          <p:nvSpPr>
            <p:cNvPr id="83" name="Google Shape;83;p9"/>
            <p:cNvSpPr/>
            <p:nvPr/>
          </p:nvSpPr>
          <p:spPr>
            <a:xfrm>
              <a:off x="2394725" y="627425"/>
              <a:ext cx="612425" cy="417700"/>
            </a:xfrm>
            <a:custGeom>
              <a:rect b="b" l="l" r="r" t="t"/>
              <a:pathLst>
                <a:path extrusionOk="0" h="16708" w="24497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2378325" y="1035750"/>
              <a:ext cx="33325" cy="17650"/>
            </a:xfrm>
            <a:custGeom>
              <a:rect b="b" l="l" r="r" t="t"/>
              <a:pathLst>
                <a:path extrusionOk="0" h="706" w="1333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2377625" y="1035050"/>
              <a:ext cx="34925" cy="19050"/>
            </a:xfrm>
            <a:custGeom>
              <a:rect b="b" l="l" r="r" t="t"/>
              <a:pathLst>
                <a:path extrusionOk="0" h="762" w="1397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715100" y="4038725"/>
            <a:ext cx="7713900" cy="6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ira Sans"/>
              <a:buNone/>
              <a:defRPr b="1" sz="3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edium.com/@dilip.voleti/classification-using-word2vec-b1d79d375381" TargetMode="External"/><Relationship Id="rId4" Type="http://schemas.openxmlformats.org/officeDocument/2006/relationships/hyperlink" Target="https://www.kaggle.com/code/diogoteles08/nlp-model-to-predict-hate-speech#Importing-the-dataset" TargetMode="External"/><Relationship Id="rId9" Type="http://schemas.openxmlformats.org/officeDocument/2006/relationships/hyperlink" Target="https://www.guru99.com/word-embedding-word2vec.html#4" TargetMode="External"/><Relationship Id="rId5" Type="http://schemas.openxmlformats.org/officeDocument/2006/relationships/hyperlink" Target="https://www.kaggle.com/code/jatingoyal123/hate-offensive-language" TargetMode="External"/><Relationship Id="rId6" Type="http://schemas.openxmlformats.org/officeDocument/2006/relationships/hyperlink" Target="https://github.com/ykpgrr/Hate-Speech-Detection" TargetMode="External"/><Relationship Id="rId7" Type="http://schemas.openxmlformats.org/officeDocument/2006/relationships/hyperlink" Target="https://medium.com/@rohithramesh1991/unsupervised-text-clustering-using-natural-language-processing-nlp-1a8bc18b048d" TargetMode="External"/><Relationship Id="rId8" Type="http://schemas.openxmlformats.org/officeDocument/2006/relationships/hyperlink" Target="https://ai.intelligentonlinetools.com/ml/k-means-clustering-example-word2vec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1"/>
          <p:cNvSpPr/>
          <p:nvPr/>
        </p:nvSpPr>
        <p:spPr>
          <a:xfrm rot="5400000">
            <a:off x="2237925" y="1414100"/>
            <a:ext cx="859800" cy="5336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1"/>
          <p:cNvSpPr txBox="1"/>
          <p:nvPr>
            <p:ph type="ctrTitle"/>
          </p:nvPr>
        </p:nvSpPr>
        <p:spPr>
          <a:xfrm>
            <a:off x="715100" y="1006950"/>
            <a:ext cx="4830600" cy="24123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Hate Speech and Offensive Language</a:t>
            </a:r>
            <a:r>
              <a:rPr lang="en" sz="4600"/>
              <a:t> </a:t>
            </a:r>
            <a:r>
              <a:rPr lang="en" sz="2500">
                <a:solidFill>
                  <a:schemeClr val="dk1"/>
                </a:solidFill>
              </a:rPr>
              <a:t>Text Classification and Clustering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129" name="Google Shape;1129;p31"/>
          <p:cNvSpPr txBox="1"/>
          <p:nvPr>
            <p:ph idx="1" type="subTitle"/>
          </p:nvPr>
        </p:nvSpPr>
        <p:spPr>
          <a:xfrm>
            <a:off x="715100" y="3727850"/>
            <a:ext cx="4359000" cy="706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Emanuela Elli 		(892901)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Federica Madon 	(825628)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Tommaso Strada 	(829351)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30" name="Google Shape;1130;p31"/>
          <p:cNvPicPr preferRelativeResize="0"/>
          <p:nvPr/>
        </p:nvPicPr>
        <p:blipFill rotWithShape="1">
          <a:blip r:embed="rId3">
            <a:alphaModFix/>
          </a:blip>
          <a:srcRect b="1594" l="11551" r="0" t="0"/>
          <a:stretch/>
        </p:blipFill>
        <p:spPr>
          <a:xfrm flipH="1">
            <a:off x="5891849" y="1920900"/>
            <a:ext cx="3252151" cy="3222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1" name="Google Shape;1131;p31"/>
          <p:cNvGrpSpPr/>
          <p:nvPr/>
        </p:nvGrpSpPr>
        <p:grpSpPr>
          <a:xfrm rot="-1374754">
            <a:off x="7296228" y="2782918"/>
            <a:ext cx="1110301" cy="468107"/>
            <a:chOff x="1181170" y="1259633"/>
            <a:chExt cx="1319100" cy="613800"/>
          </a:xfrm>
        </p:grpSpPr>
        <p:sp>
          <p:nvSpPr>
            <p:cNvPr id="1132" name="Google Shape;1132;p31"/>
            <p:cNvSpPr/>
            <p:nvPr/>
          </p:nvSpPr>
          <p:spPr>
            <a:xfrm rot="870023">
              <a:off x="1198513" y="1415622"/>
              <a:ext cx="1284414" cy="30182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8FA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33" name="Google Shape;1133;p31"/>
            <p:cNvSpPr/>
            <p:nvPr/>
          </p:nvSpPr>
          <p:spPr>
            <a:xfrm rot="870523">
              <a:off x="1471242" y="1416967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 cap="flat" cmpd="sng" w="9525">
              <a:solidFill>
                <a:srgbClr val="F8FA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34" name="Google Shape;1134;p31"/>
            <p:cNvSpPr/>
            <p:nvPr/>
          </p:nvSpPr>
          <p:spPr>
            <a:xfrm rot="870523">
              <a:off x="1613064" y="1453631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 cap="flat" cmpd="sng" w="9525">
              <a:solidFill>
                <a:srgbClr val="F8FA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35" name="Google Shape;1135;p31"/>
            <p:cNvSpPr/>
            <p:nvPr/>
          </p:nvSpPr>
          <p:spPr>
            <a:xfrm rot="870523">
              <a:off x="1754886" y="1490295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 cap="flat" cmpd="sng" w="9525">
              <a:solidFill>
                <a:srgbClr val="F8FA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36" name="Google Shape;1136;p31"/>
            <p:cNvSpPr/>
            <p:nvPr/>
          </p:nvSpPr>
          <p:spPr>
            <a:xfrm rot="870523">
              <a:off x="1896708" y="1526959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 cap="flat" cmpd="sng" w="9525">
              <a:solidFill>
                <a:srgbClr val="F8FA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37" name="Google Shape;1137;p31"/>
            <p:cNvSpPr/>
            <p:nvPr/>
          </p:nvSpPr>
          <p:spPr>
            <a:xfrm rot="870523">
              <a:off x="2038530" y="1563623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 cap="flat" cmpd="sng" w="9525">
              <a:solidFill>
                <a:srgbClr val="F8FA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138" name="Google Shape;1138;p31"/>
          <p:cNvSpPr txBox="1"/>
          <p:nvPr/>
        </p:nvSpPr>
        <p:spPr>
          <a:xfrm>
            <a:off x="-375" y="4745350"/>
            <a:ext cx="331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 Mining and Search - 2022/2023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40"/>
          <p:cNvSpPr txBox="1"/>
          <p:nvPr>
            <p:ph type="title"/>
          </p:nvPr>
        </p:nvSpPr>
        <p:spPr>
          <a:xfrm>
            <a:off x="443375" y="267050"/>
            <a:ext cx="6090900" cy="7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A1B0C"/>
                </a:solidFill>
              </a:rPr>
              <a:t>Text Classification</a:t>
            </a:r>
            <a:r>
              <a:rPr lang="en">
                <a:solidFill>
                  <a:srgbClr val="7A1B0C"/>
                </a:solidFill>
              </a:rPr>
              <a:t> with TF-IDF</a:t>
            </a:r>
            <a:endParaRPr>
              <a:solidFill>
                <a:srgbClr val="7A1B0C"/>
              </a:solidFill>
            </a:endParaRPr>
          </a:p>
        </p:txBody>
      </p:sp>
      <p:graphicFrame>
        <p:nvGraphicFramePr>
          <p:cNvPr id="1736" name="Google Shape;1736;p40"/>
          <p:cNvGraphicFramePr/>
          <p:nvPr/>
        </p:nvGraphicFramePr>
        <p:xfrm>
          <a:off x="443363" y="142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{A5677077-C18C-49B2-9D87-9AA2EA055CE6}</a:tableStyleId>
              </a:tblPr>
              <a:tblGrid>
                <a:gridCol w="1752750"/>
                <a:gridCol w="2168175"/>
                <a:gridCol w="2168175"/>
                <a:gridCol w="2168175"/>
              </a:tblGrid>
              <a:tr h="6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28575">
                      <a:solidFill>
                        <a:srgbClr val="7A1B0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XGBOOST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Naive</a:t>
                      </a:r>
                      <a:r>
                        <a:rPr b="1" lang="en" sz="22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Bayes</a:t>
                      </a:r>
                      <a:endParaRPr b="1" sz="22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SVM</a:t>
                      </a:r>
                      <a:endParaRPr b="1" sz="22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</a:tr>
              <a:tr h="8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Unigram</a:t>
                      </a:r>
                      <a:endParaRPr b="1" sz="22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0.74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0.84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0.78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Bigram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0.74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0.88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Trigram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Accuracy: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0.88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41"/>
          <p:cNvSpPr txBox="1"/>
          <p:nvPr>
            <p:ph type="title"/>
          </p:nvPr>
        </p:nvSpPr>
        <p:spPr>
          <a:xfrm>
            <a:off x="443375" y="354025"/>
            <a:ext cx="65382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A1B0C"/>
                </a:solidFill>
              </a:rPr>
              <a:t>Text Classification</a:t>
            </a:r>
            <a:r>
              <a:rPr lang="en">
                <a:solidFill>
                  <a:srgbClr val="7A1B0C"/>
                </a:solidFill>
              </a:rPr>
              <a:t> with Word2vec</a:t>
            </a:r>
            <a:endParaRPr>
              <a:solidFill>
                <a:srgbClr val="7A1B0C"/>
              </a:solidFill>
            </a:endParaRPr>
          </a:p>
        </p:txBody>
      </p:sp>
      <p:graphicFrame>
        <p:nvGraphicFramePr>
          <p:cNvPr id="1742" name="Google Shape;1742;p41"/>
          <p:cNvGraphicFramePr/>
          <p:nvPr/>
        </p:nvGraphicFramePr>
        <p:xfrm>
          <a:off x="443363" y="217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{A5677077-C18C-49B2-9D87-9AA2EA055CE6}</a:tableStyleId>
              </a:tblPr>
              <a:tblGrid>
                <a:gridCol w="1752750"/>
                <a:gridCol w="2168175"/>
                <a:gridCol w="2168175"/>
                <a:gridCol w="2168175"/>
              </a:tblGrid>
              <a:tr h="6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28575">
                      <a:solidFill>
                        <a:srgbClr val="7A1B0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XGBOOST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Naive</a:t>
                      </a:r>
                      <a:r>
                        <a:rPr b="1" lang="en" sz="2200">
                          <a:solidFill>
                            <a:schemeClr val="dk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 </a:t>
                      </a: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Bayes</a:t>
                      </a:r>
                      <a:endParaRPr b="1" sz="22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SVM</a:t>
                      </a:r>
                      <a:endParaRPr b="1" sz="22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</a:tr>
              <a:tr h="8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Unigram</a:t>
                      </a:r>
                      <a:endParaRPr b="1" sz="2200">
                        <a:solidFill>
                          <a:schemeClr val="dk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Accuracy: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AUC:           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2"/>
          <p:cNvSpPr/>
          <p:nvPr/>
        </p:nvSpPr>
        <p:spPr>
          <a:xfrm>
            <a:off x="2575900" y="1785200"/>
            <a:ext cx="2276100" cy="2854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42"/>
          <p:cNvSpPr/>
          <p:nvPr/>
        </p:nvSpPr>
        <p:spPr>
          <a:xfrm>
            <a:off x="119775" y="1785200"/>
            <a:ext cx="2276100" cy="2854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42"/>
          <p:cNvSpPr txBox="1"/>
          <p:nvPr>
            <p:ph type="title"/>
          </p:nvPr>
        </p:nvSpPr>
        <p:spPr>
          <a:xfrm>
            <a:off x="443375" y="354025"/>
            <a:ext cx="6538200" cy="6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A1B0C"/>
                </a:solidFill>
              </a:rPr>
              <a:t>Word2vec - XGBOOST</a:t>
            </a:r>
            <a:endParaRPr>
              <a:solidFill>
                <a:srgbClr val="7A1B0C"/>
              </a:solidFill>
            </a:endParaRPr>
          </a:p>
        </p:txBody>
      </p:sp>
      <p:pic>
        <p:nvPicPr>
          <p:cNvPr id="1750" name="Google Shape;17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450" y="1785175"/>
            <a:ext cx="3746200" cy="285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42"/>
          <p:cNvPicPr preferRelativeResize="0"/>
          <p:nvPr/>
        </p:nvPicPr>
        <p:blipFill rotWithShape="1">
          <a:blip r:embed="rId4">
            <a:alphaModFix/>
          </a:blip>
          <a:srcRect b="0" l="0" r="42545" t="0"/>
          <a:stretch/>
        </p:blipFill>
        <p:spPr>
          <a:xfrm>
            <a:off x="201220" y="1868900"/>
            <a:ext cx="21288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42"/>
          <p:cNvPicPr preferRelativeResize="0"/>
          <p:nvPr/>
        </p:nvPicPr>
        <p:blipFill rotWithShape="1">
          <a:blip r:embed="rId5">
            <a:alphaModFix/>
          </a:blip>
          <a:srcRect b="0" l="45796" r="0" t="0"/>
          <a:stretch/>
        </p:blipFill>
        <p:spPr>
          <a:xfrm>
            <a:off x="2637959" y="1868900"/>
            <a:ext cx="2008366" cy="264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3" name="Google Shape;1753;p42"/>
          <p:cNvCxnSpPr/>
          <p:nvPr/>
        </p:nvCxnSpPr>
        <p:spPr>
          <a:xfrm>
            <a:off x="5084975" y="1290575"/>
            <a:ext cx="0" cy="379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4" name="Google Shape;1754;p42"/>
          <p:cNvSpPr/>
          <p:nvPr/>
        </p:nvSpPr>
        <p:spPr>
          <a:xfrm rot="5400000">
            <a:off x="1524925" y="-234268"/>
            <a:ext cx="252600" cy="33024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A1B0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42"/>
          <p:cNvSpPr txBox="1"/>
          <p:nvPr/>
        </p:nvSpPr>
        <p:spPr>
          <a:xfrm>
            <a:off x="1101274" y="1327613"/>
            <a:ext cx="2094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Results on training set</a:t>
            </a:r>
            <a:endParaRPr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56" name="Google Shape;1756;p42"/>
          <p:cNvSpPr/>
          <p:nvPr/>
        </p:nvSpPr>
        <p:spPr>
          <a:xfrm rot="-5400000">
            <a:off x="7366500" y="-234318"/>
            <a:ext cx="252600" cy="33024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7A1B0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42"/>
          <p:cNvSpPr txBox="1"/>
          <p:nvPr/>
        </p:nvSpPr>
        <p:spPr>
          <a:xfrm rot="1796">
            <a:off x="6065674" y="1317025"/>
            <a:ext cx="17226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Results on test set</a:t>
            </a:r>
            <a:endParaRPr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43"/>
          <p:cNvSpPr/>
          <p:nvPr/>
        </p:nvSpPr>
        <p:spPr>
          <a:xfrm flipH="1" rot="-5400000">
            <a:off x="4985851" y="-753984"/>
            <a:ext cx="633000" cy="7683300"/>
          </a:xfrm>
          <a:prstGeom prst="round2SameRect">
            <a:avLst>
              <a:gd fmla="val 47889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43"/>
          <p:cNvSpPr txBox="1"/>
          <p:nvPr>
            <p:ph type="title"/>
          </p:nvPr>
        </p:nvSpPr>
        <p:spPr>
          <a:xfrm flipH="1">
            <a:off x="3011875" y="2821775"/>
            <a:ext cx="6045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Text Clustering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764" name="Google Shape;1764;p43"/>
          <p:cNvSpPr txBox="1"/>
          <p:nvPr>
            <p:ph idx="4294967295" type="subTitle"/>
          </p:nvPr>
        </p:nvSpPr>
        <p:spPr>
          <a:xfrm flipH="1">
            <a:off x="1846225" y="2120325"/>
            <a:ext cx="73218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900"/>
              <a:t>Is there any division of tweets into clusters? </a:t>
            </a:r>
            <a:endParaRPr i="1" sz="2900"/>
          </a:p>
        </p:txBody>
      </p:sp>
      <p:pic>
        <p:nvPicPr>
          <p:cNvPr id="1765" name="Google Shape;1765;p43"/>
          <p:cNvPicPr preferRelativeResize="0"/>
          <p:nvPr/>
        </p:nvPicPr>
        <p:blipFill rotWithShape="1">
          <a:blip r:embed="rId3">
            <a:alphaModFix/>
          </a:blip>
          <a:srcRect b="1662" l="0" r="0" t="1672"/>
          <a:stretch/>
        </p:blipFill>
        <p:spPr>
          <a:xfrm>
            <a:off x="0" y="1026812"/>
            <a:ext cx="4246276" cy="41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44"/>
          <p:cNvSpPr/>
          <p:nvPr/>
        </p:nvSpPr>
        <p:spPr>
          <a:xfrm flipH="1">
            <a:off x="4856125" y="1517200"/>
            <a:ext cx="4085400" cy="560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Text Representation</a:t>
            </a:r>
            <a:endParaRPr/>
          </a:p>
        </p:txBody>
      </p:sp>
      <p:sp>
        <p:nvSpPr>
          <p:cNvPr id="1771" name="Google Shape;1771;p44"/>
          <p:cNvSpPr txBox="1"/>
          <p:nvPr>
            <p:ph type="title"/>
          </p:nvPr>
        </p:nvSpPr>
        <p:spPr>
          <a:xfrm>
            <a:off x="242075" y="287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Clustering</a:t>
            </a:r>
            <a:endParaRPr/>
          </a:p>
        </p:txBody>
      </p:sp>
      <p:sp>
        <p:nvSpPr>
          <p:cNvPr id="1772" name="Google Shape;1772;p44"/>
          <p:cNvSpPr txBox="1"/>
          <p:nvPr/>
        </p:nvSpPr>
        <p:spPr>
          <a:xfrm flipH="1">
            <a:off x="5693875" y="2430100"/>
            <a:ext cx="2409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Word2vec</a:t>
            </a:r>
            <a:endParaRPr b="1" sz="2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773" name="Google Shape;1773;p44"/>
          <p:cNvCxnSpPr>
            <a:stCxn id="1770" idx="2"/>
            <a:endCxn id="1772" idx="0"/>
          </p:cNvCxnSpPr>
          <p:nvPr/>
        </p:nvCxnSpPr>
        <p:spPr>
          <a:xfrm flipH="1" rot="-5400000">
            <a:off x="6722875" y="2253550"/>
            <a:ext cx="35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44"/>
          <p:cNvSpPr txBox="1"/>
          <p:nvPr/>
        </p:nvSpPr>
        <p:spPr>
          <a:xfrm flipH="1">
            <a:off x="5732075" y="2925975"/>
            <a:ext cx="29286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of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CBOW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architecture: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size = 300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alpha = 0.03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0340" lvl="0" marL="18288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of n-grams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unigram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bigram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trigram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44"/>
          <p:cNvSpPr txBox="1"/>
          <p:nvPr/>
        </p:nvSpPr>
        <p:spPr>
          <a:xfrm flipH="1">
            <a:off x="318275" y="1130950"/>
            <a:ext cx="1317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Dataset</a:t>
            </a:r>
            <a:endParaRPr b="1" sz="2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6" name="Google Shape;1776;p44"/>
          <p:cNvSpPr txBox="1"/>
          <p:nvPr/>
        </p:nvSpPr>
        <p:spPr>
          <a:xfrm flipH="1">
            <a:off x="318400" y="1539675"/>
            <a:ext cx="36168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sample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extracted from the dataset. This sample respects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imbalance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between the new two classes of the labels.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77" name="Google Shape;1777;p44"/>
          <p:cNvCxnSpPr/>
          <p:nvPr/>
        </p:nvCxnSpPr>
        <p:spPr>
          <a:xfrm>
            <a:off x="4359500" y="1196850"/>
            <a:ext cx="0" cy="379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44"/>
          <p:cNvSpPr txBox="1"/>
          <p:nvPr/>
        </p:nvSpPr>
        <p:spPr>
          <a:xfrm flipH="1">
            <a:off x="318284" y="2655298"/>
            <a:ext cx="2409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Pre-Processing</a:t>
            </a:r>
            <a:endParaRPr b="1" sz="2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9" name="Google Shape;1779;p44"/>
          <p:cNvSpPr txBox="1"/>
          <p:nvPr/>
        </p:nvSpPr>
        <p:spPr>
          <a:xfrm flipH="1">
            <a:off x="318200" y="3073800"/>
            <a:ext cx="36168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Pre-Processing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applied on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the dataset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Tweets are also removed from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STOPWORDS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tokenization,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lemmatization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applied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0" name="Google Shape;1780;p44"/>
          <p:cNvGrpSpPr/>
          <p:nvPr/>
        </p:nvGrpSpPr>
        <p:grpSpPr>
          <a:xfrm rot="10800000">
            <a:off x="7943700" y="199400"/>
            <a:ext cx="1200300" cy="340800"/>
            <a:chOff x="409875" y="4565300"/>
            <a:chExt cx="1200300" cy="340800"/>
          </a:xfrm>
        </p:grpSpPr>
        <p:sp>
          <p:nvSpPr>
            <p:cNvPr id="1781" name="Google Shape;1781;p44"/>
            <p:cNvSpPr/>
            <p:nvPr/>
          </p:nvSpPr>
          <p:spPr>
            <a:xfrm>
              <a:off x="409875" y="4565300"/>
              <a:ext cx="1200300" cy="34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2" name="Google Shape;1782;p44"/>
            <p:cNvGrpSpPr/>
            <p:nvPr/>
          </p:nvGrpSpPr>
          <p:grpSpPr>
            <a:xfrm>
              <a:off x="635170" y="4596024"/>
              <a:ext cx="749693" cy="279355"/>
              <a:chOff x="7980725" y="4734725"/>
              <a:chExt cx="450050" cy="167700"/>
            </a:xfrm>
          </p:grpSpPr>
          <p:sp>
            <p:nvSpPr>
              <p:cNvPr id="1783" name="Google Shape;1783;p44"/>
              <p:cNvSpPr/>
              <p:nvPr/>
            </p:nvSpPr>
            <p:spPr>
              <a:xfrm>
                <a:off x="7980725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44"/>
              <p:cNvSpPr/>
              <p:nvPr/>
            </p:nvSpPr>
            <p:spPr>
              <a:xfrm>
                <a:off x="8121900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44"/>
              <p:cNvSpPr/>
              <p:nvPr/>
            </p:nvSpPr>
            <p:spPr>
              <a:xfrm>
                <a:off x="8263075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45"/>
          <p:cNvSpPr/>
          <p:nvPr/>
        </p:nvSpPr>
        <p:spPr>
          <a:xfrm rot="5400000">
            <a:off x="3928750" y="-2391842"/>
            <a:ext cx="560400" cy="8439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45"/>
          <p:cNvSpPr txBox="1"/>
          <p:nvPr>
            <p:ph type="title"/>
          </p:nvPr>
        </p:nvSpPr>
        <p:spPr>
          <a:xfrm>
            <a:off x="287514" y="290566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clusters?</a:t>
            </a:r>
            <a:endParaRPr/>
          </a:p>
        </p:txBody>
      </p:sp>
      <p:sp>
        <p:nvSpPr>
          <p:cNvPr id="1792" name="Google Shape;1792;p45"/>
          <p:cNvSpPr txBox="1"/>
          <p:nvPr>
            <p:ph idx="1" type="subTitle"/>
          </p:nvPr>
        </p:nvSpPr>
        <p:spPr>
          <a:xfrm>
            <a:off x="1019900" y="1638500"/>
            <a:ext cx="2574600" cy="379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Elbow Method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793" name="Google Shape;1793;p45"/>
          <p:cNvSpPr txBox="1"/>
          <p:nvPr>
            <p:ph idx="2" type="subTitle"/>
          </p:nvPr>
        </p:nvSpPr>
        <p:spPr>
          <a:xfrm>
            <a:off x="4829200" y="1638500"/>
            <a:ext cx="2904600" cy="379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Silhouette</a:t>
            </a:r>
            <a:r>
              <a:rPr lang="en">
                <a:solidFill>
                  <a:schemeClr val="lt1"/>
                </a:solidFill>
              </a:rPr>
              <a:t> Method</a:t>
            </a:r>
            <a:endParaRPr b="0">
              <a:solidFill>
                <a:schemeClr val="lt1"/>
              </a:solidFill>
            </a:endParaRPr>
          </a:p>
        </p:txBody>
      </p:sp>
      <p:grpSp>
        <p:nvGrpSpPr>
          <p:cNvPr id="1794" name="Google Shape;1794;p45"/>
          <p:cNvGrpSpPr/>
          <p:nvPr/>
        </p:nvGrpSpPr>
        <p:grpSpPr>
          <a:xfrm flipH="1">
            <a:off x="7534650" y="281375"/>
            <a:ext cx="1609351" cy="603651"/>
            <a:chOff x="4072400" y="286775"/>
            <a:chExt cx="1609351" cy="603651"/>
          </a:xfrm>
        </p:grpSpPr>
        <p:sp>
          <p:nvSpPr>
            <p:cNvPr id="1795" name="Google Shape;1795;p45"/>
            <p:cNvSpPr/>
            <p:nvPr/>
          </p:nvSpPr>
          <p:spPr>
            <a:xfrm>
              <a:off x="4072400" y="286775"/>
              <a:ext cx="1574787" cy="585647"/>
            </a:xfrm>
            <a:custGeom>
              <a:rect b="b" l="l" r="r" t="t"/>
              <a:pathLst>
                <a:path extrusionOk="0" h="11703" w="31469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5612892" y="853695"/>
              <a:ext cx="67057" cy="35280"/>
            </a:xfrm>
            <a:custGeom>
              <a:rect b="b" l="l" r="r" t="t"/>
              <a:pathLst>
                <a:path extrusionOk="0" h="705" w="134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5611841" y="852343"/>
              <a:ext cx="69909" cy="38082"/>
            </a:xfrm>
            <a:custGeom>
              <a:rect b="b" l="l" r="r" t="t"/>
              <a:pathLst>
                <a:path extrusionOk="0" h="761" w="1397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8" name="Google Shape;1798;p45"/>
          <p:cNvSpPr txBox="1"/>
          <p:nvPr/>
        </p:nvSpPr>
        <p:spPr>
          <a:xfrm>
            <a:off x="238350" y="858950"/>
            <a:ext cx="889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Elbow Method and Silhouette Method are computed for each type of n-gram to determine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optimal number of clusters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plots below are about unigrams.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9" name="Google Shape;1799;p45"/>
          <p:cNvSpPr txBox="1"/>
          <p:nvPr/>
        </p:nvSpPr>
        <p:spPr>
          <a:xfrm>
            <a:off x="238350" y="4737675"/>
            <a:ext cx="81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turns out that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three clusters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are the ideal quantity. The results are analog for bigram and trigram.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0" name="Google Shape;18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50" y="2226875"/>
            <a:ext cx="3567503" cy="25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250" y="2226875"/>
            <a:ext cx="3377875" cy="25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6" name="Google Shape;1806;p46"/>
          <p:cNvGraphicFramePr/>
          <p:nvPr/>
        </p:nvGraphicFramePr>
        <p:xfrm>
          <a:off x="434988" y="115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{A5677077-C18C-49B2-9D87-9AA2EA055CE6}</a:tableStyleId>
              </a:tblPr>
              <a:tblGrid>
                <a:gridCol w="1617900"/>
                <a:gridCol w="3269100"/>
                <a:gridCol w="3387025"/>
              </a:tblGrid>
              <a:tr h="50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K-Means</a:t>
                      </a:r>
                      <a:endParaRPr b="1" sz="2100">
                        <a:solidFill>
                          <a:srgbClr val="7A1B0C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Agglomerative</a:t>
                      </a:r>
                      <a:endParaRPr b="1" sz="2100">
                        <a:solidFill>
                          <a:srgbClr val="7A1B0C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</a:tr>
              <a:tr h="108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Unigram</a:t>
                      </a:r>
                      <a:endParaRPr b="1" sz="2100">
                        <a:solidFill>
                          <a:srgbClr val="7A1B0C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Silhouette index</a:t>
                      </a: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:        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0.15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Davies bouldin index: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1.94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Silhouette index:        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-0.24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Davies bouldin index: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0.58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Bigram</a:t>
                      </a:r>
                      <a:endParaRPr b="1" sz="2100">
                        <a:solidFill>
                          <a:srgbClr val="7A1B0C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Silhouette index:        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0.74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Davies bouldin index: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Silhouette index:        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-0.59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Davies bouldin index: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0.56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A1B0C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Trigram</a:t>
                      </a:r>
                      <a:endParaRPr b="1" sz="2100">
                        <a:solidFill>
                          <a:srgbClr val="7A1B0C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E81">
                        <a:alpha val="686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Silhouette index:        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0.96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Davies bouldin index: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6.41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Silhouette index:        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-0.73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Davies bouldin index:    </a:t>
                      </a:r>
                      <a:r>
                        <a:rPr b="1"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0.55</a:t>
                      </a:r>
                      <a:endParaRPr b="1"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7A1B0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7" name="Google Shape;1807;p46"/>
          <p:cNvSpPr txBox="1"/>
          <p:nvPr>
            <p:ph type="title"/>
          </p:nvPr>
        </p:nvSpPr>
        <p:spPr>
          <a:xfrm>
            <a:off x="435000" y="265200"/>
            <a:ext cx="6012000" cy="5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A1B0C"/>
                </a:solidFill>
              </a:rPr>
              <a:t>Text Cl</a:t>
            </a:r>
            <a:r>
              <a:rPr lang="en">
                <a:solidFill>
                  <a:srgbClr val="7A1B0C"/>
                </a:solidFill>
              </a:rPr>
              <a:t>ustering with Word2vec</a:t>
            </a:r>
            <a:endParaRPr>
              <a:solidFill>
                <a:srgbClr val="7A1B0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47"/>
          <p:cNvSpPr txBox="1"/>
          <p:nvPr>
            <p:ph type="title"/>
          </p:nvPr>
        </p:nvSpPr>
        <p:spPr>
          <a:xfrm>
            <a:off x="435000" y="265200"/>
            <a:ext cx="6012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A1B0C"/>
                </a:solidFill>
              </a:rPr>
              <a:t>K-means - Bigram</a:t>
            </a:r>
            <a:endParaRPr>
              <a:solidFill>
                <a:srgbClr val="7A1B0C"/>
              </a:solidFill>
            </a:endParaRPr>
          </a:p>
        </p:txBody>
      </p:sp>
      <p:sp>
        <p:nvSpPr>
          <p:cNvPr id="1813" name="Google Shape;1813;p47"/>
          <p:cNvSpPr txBox="1"/>
          <p:nvPr/>
        </p:nvSpPr>
        <p:spPr>
          <a:xfrm>
            <a:off x="3699200" y="907225"/>
            <a:ext cx="5597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Top 10 most frequent words for cluster 0 </a:t>
            </a:r>
            <a:endParaRPr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[('trash anyway', 3), ('you pussy', 3), ('whipped cream', 2),('he yank', 2), ('shy people', 2), ('female trash', 2), ('next door', 2), </a:t>
            </a:r>
            <a:endParaRPr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('oreo milkshake', 2), ('hat ghetto', 2), ('could get', 2)]</a:t>
            </a:r>
            <a:endParaRPr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Top 10 most frequent words for cluster 1 </a:t>
            </a:r>
            <a:endParaRPr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[('street', 9), ('uncle om', 7), ('hoe lol', 6), ('when i', 5), ('fucking retard', 5), </a:t>
            </a:r>
            <a:endParaRPr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('fucking pussy', 5), ('jig', 5), ('ring', 5), ('unfollow', 5), ('tryin', 5)]</a:t>
            </a:r>
            <a:endParaRPr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Top 10 most frequent words for cluster 2 </a:t>
            </a:r>
            <a:endParaRPr b="1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[('bitch', 2140), ('i', 1348), ('hoe', 814), ('is', 525), ('like', 517), </a:t>
            </a:r>
            <a:endParaRPr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('pussy', 401), ('nigga', 350), ('as', 305), ('get', 301), ('but', 282)]</a:t>
            </a:r>
            <a:endParaRPr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14" name="Google Shape;18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5900"/>
            <a:ext cx="3394400" cy="348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48"/>
          <p:cNvSpPr/>
          <p:nvPr/>
        </p:nvSpPr>
        <p:spPr>
          <a:xfrm flipH="1" rot="-5400000">
            <a:off x="6679650" y="496510"/>
            <a:ext cx="560400" cy="4368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48"/>
          <p:cNvSpPr txBox="1"/>
          <p:nvPr>
            <p:ph type="title"/>
          </p:nvPr>
        </p:nvSpPr>
        <p:spPr>
          <a:xfrm>
            <a:off x="6184650" y="343200"/>
            <a:ext cx="2530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21" name="Google Shape;1821;p48"/>
          <p:cNvSpPr txBox="1"/>
          <p:nvPr>
            <p:ph idx="3" type="subTitle"/>
          </p:nvPr>
        </p:nvSpPr>
        <p:spPr>
          <a:xfrm>
            <a:off x="679450" y="1238012"/>
            <a:ext cx="33054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or classification (even if only for unigrams) with the </a:t>
            </a:r>
            <a:r>
              <a:rPr b="1" lang="en"/>
              <a:t>Word2vec representation</a:t>
            </a:r>
            <a:r>
              <a:rPr lang="en"/>
              <a:t> we get a considerable improvement on the results for our dataset</a:t>
            </a:r>
            <a:endParaRPr/>
          </a:p>
        </p:txBody>
      </p:sp>
      <p:sp>
        <p:nvSpPr>
          <p:cNvPr id="1822" name="Google Shape;1822;p48"/>
          <p:cNvSpPr txBox="1"/>
          <p:nvPr>
            <p:ph idx="4" type="subTitle"/>
          </p:nvPr>
        </p:nvSpPr>
        <p:spPr>
          <a:xfrm>
            <a:off x="5266634" y="2978227"/>
            <a:ext cx="3510000" cy="17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available dataset is probably </a:t>
            </a:r>
            <a:r>
              <a:rPr b="1" lang="en"/>
              <a:t>not suitable</a:t>
            </a:r>
            <a:r>
              <a:rPr lang="en"/>
              <a:t> for this type of task since the results obtained in </a:t>
            </a:r>
            <a:r>
              <a:rPr i="1" lang="en"/>
              <a:t>terms of metrics </a:t>
            </a:r>
            <a:r>
              <a:rPr lang="en"/>
              <a:t>seem to be quite satisfactory but </a:t>
            </a:r>
            <a:r>
              <a:rPr i="1" lang="en"/>
              <a:t>visually</a:t>
            </a:r>
            <a:r>
              <a:rPr lang="en"/>
              <a:t> they do not seem to show </a:t>
            </a:r>
            <a:r>
              <a:rPr i="1" lang="en"/>
              <a:t>particular patterns or features</a:t>
            </a:r>
            <a:r>
              <a:rPr lang="en"/>
              <a:t> that allow us to clearly distinguish groups of tweets</a:t>
            </a:r>
            <a:endParaRPr/>
          </a:p>
        </p:txBody>
      </p:sp>
      <p:sp>
        <p:nvSpPr>
          <p:cNvPr id="1823" name="Google Shape;1823;p48"/>
          <p:cNvSpPr/>
          <p:nvPr/>
        </p:nvSpPr>
        <p:spPr>
          <a:xfrm rot="5400000">
            <a:off x="1903950" y="-1226013"/>
            <a:ext cx="560400" cy="4368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48"/>
          <p:cNvSpPr txBox="1"/>
          <p:nvPr/>
        </p:nvSpPr>
        <p:spPr>
          <a:xfrm>
            <a:off x="679462" y="736737"/>
            <a:ext cx="3305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Text Classification</a:t>
            </a:r>
            <a:endParaRPr sz="300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5" name="Google Shape;1825;p48"/>
          <p:cNvSpPr txBox="1"/>
          <p:nvPr/>
        </p:nvSpPr>
        <p:spPr>
          <a:xfrm>
            <a:off x="5631725" y="2459250"/>
            <a:ext cx="2779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Text Clustering</a:t>
            </a:r>
            <a:endParaRPr sz="300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26" name="Google Shape;1826;p48"/>
          <p:cNvGrpSpPr/>
          <p:nvPr/>
        </p:nvGrpSpPr>
        <p:grpSpPr>
          <a:xfrm flipH="1">
            <a:off x="1000157" y="2646771"/>
            <a:ext cx="2367997" cy="2362292"/>
            <a:chOff x="7981150" y="1454850"/>
            <a:chExt cx="2846150" cy="2741750"/>
          </a:xfrm>
        </p:grpSpPr>
        <p:sp>
          <p:nvSpPr>
            <p:cNvPr id="1827" name="Google Shape;1827;p48"/>
            <p:cNvSpPr/>
            <p:nvPr/>
          </p:nvSpPr>
          <p:spPr>
            <a:xfrm>
              <a:off x="8021524" y="1967034"/>
              <a:ext cx="47748" cy="40734"/>
            </a:xfrm>
            <a:custGeom>
              <a:rect b="b" l="l" r="r" t="t"/>
              <a:pathLst>
                <a:path extrusionOk="0" h="453" w="531">
                  <a:moveTo>
                    <a:pt x="294" y="0"/>
                  </a:moveTo>
                  <a:cubicBezTo>
                    <a:pt x="105" y="0"/>
                    <a:pt x="1" y="220"/>
                    <a:pt x="122" y="368"/>
                  </a:cubicBezTo>
                  <a:cubicBezTo>
                    <a:pt x="169" y="426"/>
                    <a:pt x="233" y="453"/>
                    <a:pt x="296" y="453"/>
                  </a:cubicBezTo>
                  <a:cubicBezTo>
                    <a:pt x="401" y="453"/>
                    <a:pt x="504" y="377"/>
                    <a:pt x="517" y="249"/>
                  </a:cubicBezTo>
                  <a:cubicBezTo>
                    <a:pt x="531" y="129"/>
                    <a:pt x="439" y="16"/>
                    <a:pt x="319" y="2"/>
                  </a:cubicBezTo>
                  <a:cubicBezTo>
                    <a:pt x="311" y="1"/>
                    <a:pt x="302" y="0"/>
                    <a:pt x="2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8018737" y="1966405"/>
              <a:ext cx="54941" cy="42712"/>
            </a:xfrm>
            <a:custGeom>
              <a:rect b="b" l="l" r="r" t="t"/>
              <a:pathLst>
                <a:path extrusionOk="0" h="475" w="611">
                  <a:moveTo>
                    <a:pt x="350" y="23"/>
                  </a:moveTo>
                  <a:cubicBezTo>
                    <a:pt x="407" y="30"/>
                    <a:pt x="456" y="58"/>
                    <a:pt x="491" y="100"/>
                  </a:cubicBezTo>
                  <a:cubicBezTo>
                    <a:pt x="611" y="250"/>
                    <a:pt x="492" y="445"/>
                    <a:pt x="329" y="445"/>
                  </a:cubicBezTo>
                  <a:cubicBezTo>
                    <a:pt x="299" y="445"/>
                    <a:pt x="269" y="439"/>
                    <a:pt x="238" y="425"/>
                  </a:cubicBezTo>
                  <a:cubicBezTo>
                    <a:pt x="33" y="326"/>
                    <a:pt x="104" y="23"/>
                    <a:pt x="329" y="23"/>
                  </a:cubicBezTo>
                  <a:close/>
                  <a:moveTo>
                    <a:pt x="323" y="1"/>
                  </a:moveTo>
                  <a:cubicBezTo>
                    <a:pt x="38" y="1"/>
                    <a:pt x="0" y="433"/>
                    <a:pt x="301" y="474"/>
                  </a:cubicBezTo>
                  <a:lnTo>
                    <a:pt x="329" y="474"/>
                  </a:lnTo>
                  <a:cubicBezTo>
                    <a:pt x="449" y="474"/>
                    <a:pt x="548" y="382"/>
                    <a:pt x="562" y="263"/>
                  </a:cubicBezTo>
                  <a:cubicBezTo>
                    <a:pt x="576" y="129"/>
                    <a:pt x="484" y="9"/>
                    <a:pt x="350" y="2"/>
                  </a:cubicBezTo>
                  <a:cubicBezTo>
                    <a:pt x="341" y="1"/>
                    <a:pt x="332" y="1"/>
                    <a:pt x="32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7993019" y="2468428"/>
              <a:ext cx="47748" cy="40554"/>
            </a:xfrm>
            <a:custGeom>
              <a:rect b="b" l="l" r="r" t="t"/>
              <a:pathLst>
                <a:path extrusionOk="0" h="451" w="531">
                  <a:moveTo>
                    <a:pt x="293" y="0"/>
                  </a:moveTo>
                  <a:cubicBezTo>
                    <a:pt x="105" y="0"/>
                    <a:pt x="1" y="213"/>
                    <a:pt x="122" y="368"/>
                  </a:cubicBezTo>
                  <a:cubicBezTo>
                    <a:pt x="166" y="425"/>
                    <a:pt x="227" y="451"/>
                    <a:pt x="289" y="451"/>
                  </a:cubicBezTo>
                  <a:cubicBezTo>
                    <a:pt x="396" y="451"/>
                    <a:pt x="503" y="374"/>
                    <a:pt x="517" y="249"/>
                  </a:cubicBezTo>
                  <a:cubicBezTo>
                    <a:pt x="531" y="122"/>
                    <a:pt x="439" y="16"/>
                    <a:pt x="319" y="2"/>
                  </a:cubicBezTo>
                  <a:cubicBezTo>
                    <a:pt x="310" y="1"/>
                    <a:pt x="301" y="0"/>
                    <a:pt x="29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7989333" y="2467079"/>
              <a:ext cx="52693" cy="42712"/>
            </a:xfrm>
            <a:custGeom>
              <a:rect b="b" l="l" r="r" t="t"/>
              <a:pathLst>
                <a:path extrusionOk="0" h="475" w="586">
                  <a:moveTo>
                    <a:pt x="323" y="31"/>
                  </a:moveTo>
                  <a:cubicBezTo>
                    <a:pt x="326" y="31"/>
                    <a:pt x="329" y="31"/>
                    <a:pt x="332" y="31"/>
                  </a:cubicBezTo>
                  <a:lnTo>
                    <a:pt x="353" y="31"/>
                  </a:lnTo>
                  <a:cubicBezTo>
                    <a:pt x="473" y="38"/>
                    <a:pt x="558" y="144"/>
                    <a:pt x="543" y="264"/>
                  </a:cubicBezTo>
                  <a:cubicBezTo>
                    <a:pt x="530" y="377"/>
                    <a:pt x="432" y="449"/>
                    <a:pt x="332" y="449"/>
                  </a:cubicBezTo>
                  <a:cubicBezTo>
                    <a:pt x="276" y="449"/>
                    <a:pt x="220" y="427"/>
                    <a:pt x="177" y="376"/>
                  </a:cubicBezTo>
                  <a:cubicBezTo>
                    <a:pt x="59" y="244"/>
                    <a:pt x="146" y="31"/>
                    <a:pt x="323" y="31"/>
                  </a:cubicBezTo>
                  <a:close/>
                  <a:moveTo>
                    <a:pt x="321" y="0"/>
                  </a:moveTo>
                  <a:cubicBezTo>
                    <a:pt x="32" y="0"/>
                    <a:pt x="0" y="448"/>
                    <a:pt x="311" y="475"/>
                  </a:cubicBezTo>
                  <a:lnTo>
                    <a:pt x="332" y="475"/>
                  </a:lnTo>
                  <a:cubicBezTo>
                    <a:pt x="459" y="475"/>
                    <a:pt x="558" y="390"/>
                    <a:pt x="572" y="271"/>
                  </a:cubicBezTo>
                  <a:cubicBezTo>
                    <a:pt x="586" y="137"/>
                    <a:pt x="494" y="17"/>
                    <a:pt x="360" y="3"/>
                  </a:cubicBezTo>
                  <a:cubicBezTo>
                    <a:pt x="347" y="1"/>
                    <a:pt x="334" y="0"/>
                    <a:pt x="32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10775056" y="2524808"/>
              <a:ext cx="47837" cy="40194"/>
            </a:xfrm>
            <a:custGeom>
              <a:rect b="b" l="l" r="r" t="t"/>
              <a:pathLst>
                <a:path extrusionOk="0" h="447" w="532">
                  <a:moveTo>
                    <a:pt x="294" y="1"/>
                  </a:moveTo>
                  <a:cubicBezTo>
                    <a:pt x="111" y="1"/>
                    <a:pt x="1" y="213"/>
                    <a:pt x="122" y="362"/>
                  </a:cubicBezTo>
                  <a:cubicBezTo>
                    <a:pt x="170" y="420"/>
                    <a:pt x="234" y="446"/>
                    <a:pt x="297" y="446"/>
                  </a:cubicBezTo>
                  <a:cubicBezTo>
                    <a:pt x="402" y="446"/>
                    <a:pt x="504" y="372"/>
                    <a:pt x="517" y="249"/>
                  </a:cubicBezTo>
                  <a:cubicBezTo>
                    <a:pt x="531" y="122"/>
                    <a:pt x="439" y="16"/>
                    <a:pt x="320" y="2"/>
                  </a:cubicBezTo>
                  <a:cubicBezTo>
                    <a:pt x="311" y="1"/>
                    <a:pt x="302" y="1"/>
                    <a:pt x="2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10773348" y="2523549"/>
              <a:ext cx="53952" cy="43341"/>
            </a:xfrm>
            <a:custGeom>
              <a:rect b="b" l="l" r="r" t="t"/>
              <a:pathLst>
                <a:path extrusionOk="0" h="482" w="600">
                  <a:moveTo>
                    <a:pt x="339" y="30"/>
                  </a:moveTo>
                  <a:cubicBezTo>
                    <a:pt x="564" y="51"/>
                    <a:pt x="599" y="376"/>
                    <a:pt x="374" y="439"/>
                  </a:cubicBezTo>
                  <a:cubicBezTo>
                    <a:pt x="352" y="445"/>
                    <a:pt x="331" y="448"/>
                    <a:pt x="311" y="448"/>
                  </a:cubicBezTo>
                  <a:cubicBezTo>
                    <a:pt x="129" y="448"/>
                    <a:pt x="25" y="206"/>
                    <a:pt x="183" y="73"/>
                  </a:cubicBezTo>
                  <a:cubicBezTo>
                    <a:pt x="219" y="44"/>
                    <a:pt x="268" y="30"/>
                    <a:pt x="317" y="30"/>
                  </a:cubicBezTo>
                  <a:close/>
                  <a:moveTo>
                    <a:pt x="308" y="0"/>
                  </a:moveTo>
                  <a:cubicBezTo>
                    <a:pt x="255" y="0"/>
                    <a:pt x="204" y="16"/>
                    <a:pt x="162" y="51"/>
                  </a:cubicBezTo>
                  <a:cubicBezTo>
                    <a:pt x="0" y="185"/>
                    <a:pt x="78" y="453"/>
                    <a:pt x="289" y="474"/>
                  </a:cubicBezTo>
                  <a:lnTo>
                    <a:pt x="317" y="474"/>
                  </a:lnTo>
                  <a:lnTo>
                    <a:pt x="317" y="481"/>
                  </a:lnTo>
                  <a:cubicBezTo>
                    <a:pt x="437" y="481"/>
                    <a:pt x="543" y="383"/>
                    <a:pt x="557" y="263"/>
                  </a:cubicBezTo>
                  <a:cubicBezTo>
                    <a:pt x="564" y="199"/>
                    <a:pt x="543" y="136"/>
                    <a:pt x="501" y="87"/>
                  </a:cubicBezTo>
                  <a:cubicBezTo>
                    <a:pt x="458" y="37"/>
                    <a:pt x="402" y="9"/>
                    <a:pt x="339" y="2"/>
                  </a:cubicBezTo>
                  <a:cubicBezTo>
                    <a:pt x="328" y="1"/>
                    <a:pt x="318" y="0"/>
                    <a:pt x="30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10690801" y="2153348"/>
              <a:ext cx="47748" cy="40644"/>
            </a:xfrm>
            <a:custGeom>
              <a:rect b="b" l="l" r="r" t="t"/>
              <a:pathLst>
                <a:path extrusionOk="0" h="452" w="531">
                  <a:moveTo>
                    <a:pt x="294" y="1"/>
                  </a:moveTo>
                  <a:cubicBezTo>
                    <a:pt x="111" y="1"/>
                    <a:pt x="0" y="220"/>
                    <a:pt x="122" y="369"/>
                  </a:cubicBezTo>
                  <a:cubicBezTo>
                    <a:pt x="168" y="426"/>
                    <a:pt x="231" y="451"/>
                    <a:pt x="294" y="451"/>
                  </a:cubicBezTo>
                  <a:cubicBezTo>
                    <a:pt x="403" y="451"/>
                    <a:pt x="510" y="374"/>
                    <a:pt x="523" y="249"/>
                  </a:cubicBezTo>
                  <a:cubicBezTo>
                    <a:pt x="530" y="129"/>
                    <a:pt x="446" y="16"/>
                    <a:pt x="319" y="2"/>
                  </a:cubicBezTo>
                  <a:cubicBezTo>
                    <a:pt x="311" y="1"/>
                    <a:pt x="302" y="1"/>
                    <a:pt x="2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10694758" y="2152089"/>
              <a:ext cx="45679" cy="43341"/>
            </a:xfrm>
            <a:custGeom>
              <a:rect b="b" l="l" r="r" t="t"/>
              <a:pathLst>
                <a:path extrusionOk="0" h="482" w="508">
                  <a:moveTo>
                    <a:pt x="275" y="30"/>
                  </a:moveTo>
                  <a:cubicBezTo>
                    <a:pt x="395" y="45"/>
                    <a:pt x="479" y="150"/>
                    <a:pt x="465" y="263"/>
                  </a:cubicBezTo>
                  <a:cubicBezTo>
                    <a:pt x="458" y="319"/>
                    <a:pt x="430" y="369"/>
                    <a:pt x="388" y="404"/>
                  </a:cubicBezTo>
                  <a:cubicBezTo>
                    <a:pt x="345" y="439"/>
                    <a:pt x="289" y="453"/>
                    <a:pt x="233" y="453"/>
                  </a:cubicBezTo>
                  <a:cubicBezTo>
                    <a:pt x="120" y="439"/>
                    <a:pt x="35" y="334"/>
                    <a:pt x="42" y="221"/>
                  </a:cubicBezTo>
                  <a:cubicBezTo>
                    <a:pt x="56" y="115"/>
                    <a:pt x="148" y="30"/>
                    <a:pt x="254" y="30"/>
                  </a:cubicBezTo>
                  <a:close/>
                  <a:moveTo>
                    <a:pt x="255" y="1"/>
                  </a:moveTo>
                  <a:cubicBezTo>
                    <a:pt x="132" y="1"/>
                    <a:pt x="27" y="89"/>
                    <a:pt x="14" y="214"/>
                  </a:cubicBezTo>
                  <a:cubicBezTo>
                    <a:pt x="0" y="348"/>
                    <a:pt x="99" y="467"/>
                    <a:pt x="233" y="482"/>
                  </a:cubicBezTo>
                  <a:lnTo>
                    <a:pt x="254" y="482"/>
                  </a:lnTo>
                  <a:cubicBezTo>
                    <a:pt x="310" y="482"/>
                    <a:pt x="367" y="460"/>
                    <a:pt x="409" y="425"/>
                  </a:cubicBezTo>
                  <a:cubicBezTo>
                    <a:pt x="458" y="390"/>
                    <a:pt x="486" y="334"/>
                    <a:pt x="494" y="270"/>
                  </a:cubicBezTo>
                  <a:cubicBezTo>
                    <a:pt x="508" y="136"/>
                    <a:pt x="416" y="16"/>
                    <a:pt x="282" y="2"/>
                  </a:cubicBezTo>
                  <a:cubicBezTo>
                    <a:pt x="273" y="1"/>
                    <a:pt x="264" y="1"/>
                    <a:pt x="25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7981150" y="2777123"/>
              <a:ext cx="67890" cy="57639"/>
            </a:xfrm>
            <a:custGeom>
              <a:rect b="b" l="l" r="r" t="t"/>
              <a:pathLst>
                <a:path extrusionOk="0" h="641" w="755">
                  <a:moveTo>
                    <a:pt x="417" y="0"/>
                  </a:moveTo>
                  <a:cubicBezTo>
                    <a:pt x="155" y="0"/>
                    <a:pt x="1" y="307"/>
                    <a:pt x="176" y="523"/>
                  </a:cubicBezTo>
                  <a:cubicBezTo>
                    <a:pt x="241" y="604"/>
                    <a:pt x="330" y="640"/>
                    <a:pt x="418" y="640"/>
                  </a:cubicBezTo>
                  <a:cubicBezTo>
                    <a:pt x="569" y="640"/>
                    <a:pt x="718" y="533"/>
                    <a:pt x="740" y="354"/>
                  </a:cubicBezTo>
                  <a:cubicBezTo>
                    <a:pt x="754" y="178"/>
                    <a:pt x="627" y="23"/>
                    <a:pt x="451" y="2"/>
                  </a:cubicBezTo>
                  <a:cubicBezTo>
                    <a:pt x="440" y="1"/>
                    <a:pt x="428" y="0"/>
                    <a:pt x="4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7983038" y="2776404"/>
              <a:ext cx="75533" cy="59887"/>
            </a:xfrm>
            <a:custGeom>
              <a:rect b="b" l="l" r="r" t="t"/>
              <a:pathLst>
                <a:path extrusionOk="0" h="666" w="840">
                  <a:moveTo>
                    <a:pt x="430" y="31"/>
                  </a:moveTo>
                  <a:cubicBezTo>
                    <a:pt x="649" y="52"/>
                    <a:pt x="769" y="285"/>
                    <a:pt x="670" y="475"/>
                  </a:cubicBezTo>
                  <a:cubicBezTo>
                    <a:pt x="611" y="580"/>
                    <a:pt x="505" y="636"/>
                    <a:pt x="398" y="636"/>
                  </a:cubicBezTo>
                  <a:cubicBezTo>
                    <a:pt x="312" y="636"/>
                    <a:pt x="225" y="600"/>
                    <a:pt x="162" y="524"/>
                  </a:cubicBezTo>
                  <a:cubicBezTo>
                    <a:pt x="0" y="327"/>
                    <a:pt x="141" y="31"/>
                    <a:pt x="402" y="31"/>
                  </a:cubicBezTo>
                  <a:close/>
                  <a:moveTo>
                    <a:pt x="403" y="1"/>
                  </a:moveTo>
                  <a:cubicBezTo>
                    <a:pt x="244" y="1"/>
                    <a:pt x="89" y="116"/>
                    <a:pt x="71" y="299"/>
                  </a:cubicBezTo>
                  <a:cubicBezTo>
                    <a:pt x="50" y="482"/>
                    <a:pt x="183" y="644"/>
                    <a:pt x="367" y="665"/>
                  </a:cubicBezTo>
                  <a:lnTo>
                    <a:pt x="402" y="665"/>
                  </a:lnTo>
                  <a:cubicBezTo>
                    <a:pt x="684" y="665"/>
                    <a:pt x="839" y="320"/>
                    <a:pt x="642" y="108"/>
                  </a:cubicBezTo>
                  <a:cubicBezTo>
                    <a:pt x="575" y="34"/>
                    <a:pt x="488" y="1"/>
                    <a:pt x="40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7" name="Google Shape;1837;p48"/>
            <p:cNvGrpSpPr/>
            <p:nvPr/>
          </p:nvGrpSpPr>
          <p:grpSpPr>
            <a:xfrm>
              <a:off x="8017837" y="1454850"/>
              <a:ext cx="2789770" cy="2741750"/>
              <a:chOff x="8017837" y="1454850"/>
              <a:chExt cx="2789770" cy="2741750"/>
            </a:xfrm>
          </p:grpSpPr>
          <p:sp>
            <p:nvSpPr>
              <p:cNvPr id="1838" name="Google Shape;1838;p48"/>
              <p:cNvSpPr/>
              <p:nvPr/>
            </p:nvSpPr>
            <p:spPr>
              <a:xfrm>
                <a:off x="8554750" y="3567340"/>
                <a:ext cx="1613345" cy="627821"/>
              </a:xfrm>
              <a:custGeom>
                <a:rect b="b" l="l" r="r" t="t"/>
                <a:pathLst>
                  <a:path extrusionOk="0" h="6982" w="17942">
                    <a:moveTo>
                      <a:pt x="8944" y="1"/>
                    </a:moveTo>
                    <a:cubicBezTo>
                      <a:pt x="6856" y="1"/>
                      <a:pt x="4770" y="343"/>
                      <a:pt x="3180" y="1026"/>
                    </a:cubicBezTo>
                    <a:cubicBezTo>
                      <a:pt x="1" y="2387"/>
                      <a:pt x="22" y="4593"/>
                      <a:pt x="3215" y="5961"/>
                    </a:cubicBezTo>
                    <a:cubicBezTo>
                      <a:pt x="4815" y="6641"/>
                      <a:pt x="6907" y="6981"/>
                      <a:pt x="8996" y="6981"/>
                    </a:cubicBezTo>
                    <a:cubicBezTo>
                      <a:pt x="11086" y="6981"/>
                      <a:pt x="13172" y="6641"/>
                      <a:pt x="14762" y="5961"/>
                    </a:cubicBezTo>
                    <a:cubicBezTo>
                      <a:pt x="17941" y="4593"/>
                      <a:pt x="17920" y="2387"/>
                      <a:pt x="14720" y="1026"/>
                    </a:cubicBezTo>
                    <a:cubicBezTo>
                      <a:pt x="13123" y="343"/>
                      <a:pt x="11033" y="1"/>
                      <a:pt x="8944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48"/>
              <p:cNvSpPr/>
              <p:nvPr/>
            </p:nvSpPr>
            <p:spPr>
              <a:xfrm>
                <a:off x="8625787" y="3566531"/>
                <a:ext cx="1470642" cy="630069"/>
              </a:xfrm>
              <a:custGeom>
                <a:rect b="b" l="l" r="r" t="t"/>
                <a:pathLst>
                  <a:path extrusionOk="0" h="7007" w="16355">
                    <a:moveTo>
                      <a:pt x="8149" y="27"/>
                    </a:moveTo>
                    <a:cubicBezTo>
                      <a:pt x="10243" y="27"/>
                      <a:pt x="12329" y="366"/>
                      <a:pt x="13930" y="1049"/>
                    </a:cubicBezTo>
                    <a:cubicBezTo>
                      <a:pt x="15473" y="1705"/>
                      <a:pt x="16326" y="2593"/>
                      <a:pt x="16326" y="3517"/>
                    </a:cubicBezTo>
                    <a:cubicBezTo>
                      <a:pt x="16326" y="4433"/>
                      <a:pt x="15487" y="5300"/>
                      <a:pt x="13965" y="5956"/>
                    </a:cubicBezTo>
                    <a:cubicBezTo>
                      <a:pt x="12379" y="6640"/>
                      <a:pt x="10292" y="6978"/>
                      <a:pt x="8206" y="6978"/>
                    </a:cubicBezTo>
                    <a:cubicBezTo>
                      <a:pt x="6119" y="6978"/>
                      <a:pt x="4025" y="6640"/>
                      <a:pt x="2432" y="5956"/>
                    </a:cubicBezTo>
                    <a:cubicBezTo>
                      <a:pt x="881" y="5293"/>
                      <a:pt x="28" y="4412"/>
                      <a:pt x="28" y="3489"/>
                    </a:cubicBezTo>
                    <a:cubicBezTo>
                      <a:pt x="28" y="2565"/>
                      <a:pt x="867" y="1698"/>
                      <a:pt x="2397" y="1049"/>
                    </a:cubicBezTo>
                    <a:cubicBezTo>
                      <a:pt x="3976" y="366"/>
                      <a:pt x="6063" y="27"/>
                      <a:pt x="8149" y="27"/>
                    </a:cubicBezTo>
                    <a:close/>
                    <a:moveTo>
                      <a:pt x="8152" y="1"/>
                    </a:moveTo>
                    <a:cubicBezTo>
                      <a:pt x="6059" y="1"/>
                      <a:pt x="3969" y="341"/>
                      <a:pt x="2383" y="1021"/>
                    </a:cubicBezTo>
                    <a:cubicBezTo>
                      <a:pt x="846" y="1677"/>
                      <a:pt x="0" y="2551"/>
                      <a:pt x="0" y="3489"/>
                    </a:cubicBezTo>
                    <a:cubicBezTo>
                      <a:pt x="0" y="4433"/>
                      <a:pt x="860" y="5314"/>
                      <a:pt x="2418" y="5984"/>
                    </a:cubicBezTo>
                    <a:cubicBezTo>
                      <a:pt x="4018" y="6661"/>
                      <a:pt x="6112" y="7006"/>
                      <a:pt x="8206" y="7006"/>
                    </a:cubicBezTo>
                    <a:cubicBezTo>
                      <a:pt x="10299" y="7006"/>
                      <a:pt x="12386" y="6661"/>
                      <a:pt x="13979" y="5984"/>
                    </a:cubicBezTo>
                    <a:cubicBezTo>
                      <a:pt x="15509" y="5328"/>
                      <a:pt x="16355" y="4454"/>
                      <a:pt x="16355" y="3517"/>
                    </a:cubicBezTo>
                    <a:cubicBezTo>
                      <a:pt x="16355" y="2572"/>
                      <a:pt x="15495" y="1691"/>
                      <a:pt x="13937" y="1021"/>
                    </a:cubicBezTo>
                    <a:cubicBezTo>
                      <a:pt x="12340" y="341"/>
                      <a:pt x="10245" y="1"/>
                      <a:pt x="8152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48"/>
              <p:cNvSpPr/>
              <p:nvPr/>
            </p:nvSpPr>
            <p:spPr>
              <a:xfrm>
                <a:off x="8554750" y="3536767"/>
                <a:ext cx="1613345" cy="627282"/>
              </a:xfrm>
              <a:custGeom>
                <a:rect b="b" l="l" r="r" t="t"/>
                <a:pathLst>
                  <a:path extrusionOk="0" h="6976" w="17942">
                    <a:moveTo>
                      <a:pt x="8944" y="1"/>
                    </a:moveTo>
                    <a:cubicBezTo>
                      <a:pt x="6856" y="1"/>
                      <a:pt x="4770" y="341"/>
                      <a:pt x="3180" y="1021"/>
                    </a:cubicBezTo>
                    <a:cubicBezTo>
                      <a:pt x="1" y="2381"/>
                      <a:pt x="22" y="4595"/>
                      <a:pt x="3215" y="5955"/>
                    </a:cubicBezTo>
                    <a:cubicBezTo>
                      <a:pt x="4815" y="6636"/>
                      <a:pt x="6907" y="6976"/>
                      <a:pt x="8996" y="6976"/>
                    </a:cubicBezTo>
                    <a:cubicBezTo>
                      <a:pt x="11086" y="6976"/>
                      <a:pt x="13172" y="6636"/>
                      <a:pt x="14762" y="5955"/>
                    </a:cubicBezTo>
                    <a:cubicBezTo>
                      <a:pt x="17941" y="4595"/>
                      <a:pt x="17920" y="2381"/>
                      <a:pt x="14720" y="1021"/>
                    </a:cubicBezTo>
                    <a:cubicBezTo>
                      <a:pt x="13123" y="341"/>
                      <a:pt x="11033" y="1"/>
                      <a:pt x="8944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48"/>
              <p:cNvSpPr/>
              <p:nvPr/>
            </p:nvSpPr>
            <p:spPr>
              <a:xfrm>
                <a:off x="8625787" y="3536138"/>
                <a:ext cx="1470642" cy="629350"/>
              </a:xfrm>
              <a:custGeom>
                <a:rect b="b" l="l" r="r" t="t"/>
                <a:pathLst>
                  <a:path extrusionOk="0" h="6999" w="16355">
                    <a:moveTo>
                      <a:pt x="8149" y="20"/>
                    </a:moveTo>
                    <a:cubicBezTo>
                      <a:pt x="10243" y="20"/>
                      <a:pt x="12329" y="358"/>
                      <a:pt x="13930" y="1042"/>
                    </a:cubicBezTo>
                    <a:cubicBezTo>
                      <a:pt x="15473" y="1705"/>
                      <a:pt x="16326" y="2593"/>
                      <a:pt x="16326" y="3509"/>
                    </a:cubicBezTo>
                    <a:cubicBezTo>
                      <a:pt x="16326" y="4433"/>
                      <a:pt x="15487" y="5300"/>
                      <a:pt x="13965" y="5955"/>
                    </a:cubicBezTo>
                    <a:cubicBezTo>
                      <a:pt x="12379" y="6639"/>
                      <a:pt x="10292" y="6978"/>
                      <a:pt x="8206" y="6978"/>
                    </a:cubicBezTo>
                    <a:cubicBezTo>
                      <a:pt x="6119" y="6978"/>
                      <a:pt x="4025" y="6632"/>
                      <a:pt x="2432" y="5955"/>
                    </a:cubicBezTo>
                    <a:cubicBezTo>
                      <a:pt x="881" y="5293"/>
                      <a:pt x="28" y="4412"/>
                      <a:pt x="28" y="3488"/>
                    </a:cubicBezTo>
                    <a:cubicBezTo>
                      <a:pt x="28" y="2565"/>
                      <a:pt x="867" y="1698"/>
                      <a:pt x="2397" y="1042"/>
                    </a:cubicBezTo>
                    <a:cubicBezTo>
                      <a:pt x="3976" y="365"/>
                      <a:pt x="6063" y="27"/>
                      <a:pt x="8149" y="27"/>
                    </a:cubicBezTo>
                    <a:lnTo>
                      <a:pt x="8149" y="20"/>
                    </a:lnTo>
                    <a:close/>
                    <a:moveTo>
                      <a:pt x="8152" y="1"/>
                    </a:moveTo>
                    <a:cubicBezTo>
                      <a:pt x="6059" y="1"/>
                      <a:pt x="3969" y="341"/>
                      <a:pt x="2383" y="1021"/>
                    </a:cubicBezTo>
                    <a:cubicBezTo>
                      <a:pt x="846" y="1676"/>
                      <a:pt x="0" y="2551"/>
                      <a:pt x="0" y="3488"/>
                    </a:cubicBezTo>
                    <a:cubicBezTo>
                      <a:pt x="0" y="4433"/>
                      <a:pt x="860" y="5314"/>
                      <a:pt x="2418" y="5977"/>
                    </a:cubicBezTo>
                    <a:cubicBezTo>
                      <a:pt x="4018" y="6660"/>
                      <a:pt x="6112" y="6999"/>
                      <a:pt x="8206" y="6999"/>
                    </a:cubicBezTo>
                    <a:cubicBezTo>
                      <a:pt x="10299" y="6999"/>
                      <a:pt x="12386" y="6653"/>
                      <a:pt x="13979" y="5984"/>
                    </a:cubicBezTo>
                    <a:cubicBezTo>
                      <a:pt x="15509" y="5328"/>
                      <a:pt x="16355" y="4454"/>
                      <a:pt x="16355" y="3516"/>
                    </a:cubicBezTo>
                    <a:cubicBezTo>
                      <a:pt x="16355" y="2572"/>
                      <a:pt x="15495" y="1684"/>
                      <a:pt x="13937" y="1021"/>
                    </a:cubicBezTo>
                    <a:cubicBezTo>
                      <a:pt x="12340" y="341"/>
                      <a:pt x="10245" y="1"/>
                      <a:pt x="8152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48"/>
              <p:cNvSpPr/>
              <p:nvPr/>
            </p:nvSpPr>
            <p:spPr>
              <a:xfrm>
                <a:off x="8791240" y="3625788"/>
                <a:ext cx="1140995" cy="448791"/>
              </a:xfrm>
              <a:custGeom>
                <a:rect b="b" l="l" r="r" t="t"/>
                <a:pathLst>
                  <a:path extrusionOk="0" h="4991" w="12689">
                    <a:moveTo>
                      <a:pt x="6318" y="1"/>
                    </a:moveTo>
                    <a:cubicBezTo>
                      <a:pt x="4825" y="1"/>
                      <a:pt x="3334" y="246"/>
                      <a:pt x="2199" y="736"/>
                    </a:cubicBezTo>
                    <a:cubicBezTo>
                      <a:pt x="303" y="1547"/>
                      <a:pt x="0" y="2787"/>
                      <a:pt x="1283" y="3739"/>
                    </a:cubicBezTo>
                    <a:cubicBezTo>
                      <a:pt x="1579" y="3950"/>
                      <a:pt x="1889" y="4127"/>
                      <a:pt x="2228" y="4261"/>
                    </a:cubicBezTo>
                    <a:cubicBezTo>
                      <a:pt x="3370" y="4747"/>
                      <a:pt x="4864" y="4990"/>
                      <a:pt x="6357" y="4990"/>
                    </a:cubicBezTo>
                    <a:cubicBezTo>
                      <a:pt x="7849" y="4990"/>
                      <a:pt x="9340" y="4747"/>
                      <a:pt x="10475" y="4261"/>
                    </a:cubicBezTo>
                    <a:cubicBezTo>
                      <a:pt x="10800" y="4127"/>
                      <a:pt x="11110" y="3957"/>
                      <a:pt x="11392" y="3753"/>
                    </a:cubicBezTo>
                    <a:cubicBezTo>
                      <a:pt x="12689" y="2794"/>
                      <a:pt x="12372" y="1554"/>
                      <a:pt x="10447" y="736"/>
                    </a:cubicBezTo>
                    <a:cubicBezTo>
                      <a:pt x="9305" y="246"/>
                      <a:pt x="7811" y="1"/>
                      <a:pt x="6318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48"/>
              <p:cNvSpPr/>
              <p:nvPr/>
            </p:nvSpPr>
            <p:spPr>
              <a:xfrm>
                <a:off x="8830535" y="3624889"/>
                <a:ext cx="1061146" cy="451219"/>
              </a:xfrm>
              <a:custGeom>
                <a:rect b="b" l="l" r="r" t="t"/>
                <a:pathLst>
                  <a:path extrusionOk="0" h="5018" w="11801">
                    <a:moveTo>
                      <a:pt x="5879" y="27"/>
                    </a:moveTo>
                    <a:cubicBezTo>
                      <a:pt x="7374" y="27"/>
                      <a:pt x="8868" y="274"/>
                      <a:pt x="10010" y="760"/>
                    </a:cubicBezTo>
                    <a:cubicBezTo>
                      <a:pt x="11039" y="1197"/>
                      <a:pt x="11646" y="1775"/>
                      <a:pt x="11716" y="2388"/>
                    </a:cubicBezTo>
                    <a:cubicBezTo>
                      <a:pt x="11772" y="2868"/>
                      <a:pt x="11505" y="3340"/>
                      <a:pt x="10948" y="3749"/>
                    </a:cubicBezTo>
                    <a:cubicBezTo>
                      <a:pt x="10666" y="3953"/>
                      <a:pt x="10356" y="4122"/>
                      <a:pt x="10038" y="4256"/>
                    </a:cubicBezTo>
                    <a:cubicBezTo>
                      <a:pt x="8903" y="4743"/>
                      <a:pt x="7412" y="4986"/>
                      <a:pt x="5921" y="4986"/>
                    </a:cubicBezTo>
                    <a:cubicBezTo>
                      <a:pt x="4429" y="4986"/>
                      <a:pt x="2936" y="4743"/>
                      <a:pt x="1798" y="4256"/>
                    </a:cubicBezTo>
                    <a:cubicBezTo>
                      <a:pt x="1459" y="4122"/>
                      <a:pt x="1149" y="3946"/>
                      <a:pt x="853" y="3735"/>
                    </a:cubicBezTo>
                    <a:cubicBezTo>
                      <a:pt x="296" y="3326"/>
                      <a:pt x="28" y="2854"/>
                      <a:pt x="85" y="2374"/>
                    </a:cubicBezTo>
                    <a:cubicBezTo>
                      <a:pt x="155" y="1768"/>
                      <a:pt x="754" y="1190"/>
                      <a:pt x="1769" y="753"/>
                    </a:cubicBezTo>
                    <a:cubicBezTo>
                      <a:pt x="2897" y="274"/>
                      <a:pt x="4392" y="27"/>
                      <a:pt x="5879" y="27"/>
                    </a:cubicBezTo>
                    <a:close/>
                    <a:moveTo>
                      <a:pt x="5881" y="0"/>
                    </a:moveTo>
                    <a:cubicBezTo>
                      <a:pt x="4385" y="0"/>
                      <a:pt x="2890" y="242"/>
                      <a:pt x="1755" y="725"/>
                    </a:cubicBezTo>
                    <a:cubicBezTo>
                      <a:pt x="733" y="1162"/>
                      <a:pt x="134" y="1754"/>
                      <a:pt x="57" y="2367"/>
                    </a:cubicBezTo>
                    <a:cubicBezTo>
                      <a:pt x="0" y="2854"/>
                      <a:pt x="275" y="3333"/>
                      <a:pt x="839" y="3756"/>
                    </a:cubicBezTo>
                    <a:cubicBezTo>
                      <a:pt x="1135" y="3967"/>
                      <a:pt x="1452" y="4144"/>
                      <a:pt x="1784" y="4285"/>
                    </a:cubicBezTo>
                    <a:cubicBezTo>
                      <a:pt x="2926" y="4771"/>
                      <a:pt x="4420" y="5018"/>
                      <a:pt x="5922" y="5018"/>
                    </a:cubicBezTo>
                    <a:cubicBezTo>
                      <a:pt x="7416" y="5018"/>
                      <a:pt x="8910" y="4771"/>
                      <a:pt x="10045" y="4278"/>
                    </a:cubicBezTo>
                    <a:cubicBezTo>
                      <a:pt x="10370" y="4144"/>
                      <a:pt x="10680" y="3974"/>
                      <a:pt x="10969" y="3770"/>
                    </a:cubicBezTo>
                    <a:cubicBezTo>
                      <a:pt x="11533" y="3354"/>
                      <a:pt x="11801" y="2875"/>
                      <a:pt x="11744" y="2388"/>
                    </a:cubicBezTo>
                    <a:cubicBezTo>
                      <a:pt x="11674" y="1761"/>
                      <a:pt x="11060" y="1169"/>
                      <a:pt x="10017" y="725"/>
                    </a:cubicBezTo>
                    <a:cubicBezTo>
                      <a:pt x="8875" y="242"/>
                      <a:pt x="7377" y="0"/>
                      <a:pt x="588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48"/>
              <p:cNvSpPr/>
              <p:nvPr/>
            </p:nvSpPr>
            <p:spPr>
              <a:xfrm>
                <a:off x="8906607" y="3850498"/>
                <a:ext cx="909001" cy="224081"/>
              </a:xfrm>
              <a:custGeom>
                <a:rect b="b" l="l" r="r" t="t"/>
                <a:pathLst>
                  <a:path extrusionOk="0" h="2492" w="10109">
                    <a:moveTo>
                      <a:pt x="5035" y="1"/>
                    </a:moveTo>
                    <a:cubicBezTo>
                      <a:pt x="3542" y="1"/>
                      <a:pt x="2051" y="242"/>
                      <a:pt x="916" y="725"/>
                    </a:cubicBezTo>
                    <a:cubicBezTo>
                      <a:pt x="592" y="859"/>
                      <a:pt x="282" y="1035"/>
                      <a:pt x="0" y="1240"/>
                    </a:cubicBezTo>
                    <a:cubicBezTo>
                      <a:pt x="296" y="1451"/>
                      <a:pt x="606" y="1628"/>
                      <a:pt x="945" y="1762"/>
                    </a:cubicBezTo>
                    <a:cubicBezTo>
                      <a:pt x="2087" y="2248"/>
                      <a:pt x="3581" y="2491"/>
                      <a:pt x="5074" y="2491"/>
                    </a:cubicBezTo>
                    <a:cubicBezTo>
                      <a:pt x="6566" y="2491"/>
                      <a:pt x="8057" y="2248"/>
                      <a:pt x="9192" y="1762"/>
                    </a:cubicBezTo>
                    <a:cubicBezTo>
                      <a:pt x="9517" y="1628"/>
                      <a:pt x="9827" y="1458"/>
                      <a:pt x="10109" y="1254"/>
                    </a:cubicBezTo>
                    <a:cubicBezTo>
                      <a:pt x="9820" y="1042"/>
                      <a:pt x="9502" y="866"/>
                      <a:pt x="9164" y="725"/>
                    </a:cubicBezTo>
                    <a:cubicBezTo>
                      <a:pt x="8022" y="242"/>
                      <a:pt x="6528" y="1"/>
                      <a:pt x="503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48"/>
              <p:cNvSpPr/>
              <p:nvPr/>
            </p:nvSpPr>
            <p:spPr>
              <a:xfrm>
                <a:off x="8904629" y="3849239"/>
                <a:ext cx="913497" cy="226868"/>
              </a:xfrm>
              <a:custGeom>
                <a:rect b="b" l="l" r="r" t="t"/>
                <a:pathLst>
                  <a:path extrusionOk="0" h="2523" w="10159">
                    <a:moveTo>
                      <a:pt x="5061" y="29"/>
                    </a:moveTo>
                    <a:cubicBezTo>
                      <a:pt x="6553" y="29"/>
                      <a:pt x="8048" y="270"/>
                      <a:pt x="9186" y="753"/>
                    </a:cubicBezTo>
                    <a:cubicBezTo>
                      <a:pt x="9510" y="887"/>
                      <a:pt x="9821" y="1064"/>
                      <a:pt x="10110" y="1268"/>
                    </a:cubicBezTo>
                    <a:cubicBezTo>
                      <a:pt x="9828" y="1465"/>
                      <a:pt x="9532" y="1635"/>
                      <a:pt x="9214" y="1761"/>
                    </a:cubicBezTo>
                    <a:cubicBezTo>
                      <a:pt x="8079" y="2248"/>
                      <a:pt x="6588" y="2491"/>
                      <a:pt x="5097" y="2491"/>
                    </a:cubicBezTo>
                    <a:cubicBezTo>
                      <a:pt x="3605" y="2491"/>
                      <a:pt x="2112" y="2248"/>
                      <a:pt x="974" y="1761"/>
                    </a:cubicBezTo>
                    <a:cubicBezTo>
                      <a:pt x="642" y="1627"/>
                      <a:pt x="332" y="1458"/>
                      <a:pt x="43" y="1254"/>
                    </a:cubicBezTo>
                    <a:cubicBezTo>
                      <a:pt x="325" y="1056"/>
                      <a:pt x="628" y="887"/>
                      <a:pt x="945" y="753"/>
                    </a:cubicBezTo>
                    <a:cubicBezTo>
                      <a:pt x="2077" y="270"/>
                      <a:pt x="3568" y="29"/>
                      <a:pt x="5061" y="29"/>
                    </a:cubicBezTo>
                    <a:close/>
                    <a:moveTo>
                      <a:pt x="5057" y="1"/>
                    </a:moveTo>
                    <a:cubicBezTo>
                      <a:pt x="3561" y="1"/>
                      <a:pt x="2066" y="242"/>
                      <a:pt x="931" y="725"/>
                    </a:cubicBezTo>
                    <a:cubicBezTo>
                      <a:pt x="607" y="859"/>
                      <a:pt x="297" y="1035"/>
                      <a:pt x="15" y="1240"/>
                    </a:cubicBezTo>
                    <a:lnTo>
                      <a:pt x="1" y="1247"/>
                    </a:lnTo>
                    <a:lnTo>
                      <a:pt x="15" y="1261"/>
                    </a:lnTo>
                    <a:cubicBezTo>
                      <a:pt x="311" y="1472"/>
                      <a:pt x="628" y="1649"/>
                      <a:pt x="960" y="1790"/>
                    </a:cubicBezTo>
                    <a:cubicBezTo>
                      <a:pt x="2102" y="2276"/>
                      <a:pt x="3596" y="2523"/>
                      <a:pt x="5098" y="2523"/>
                    </a:cubicBezTo>
                    <a:cubicBezTo>
                      <a:pt x="6592" y="2523"/>
                      <a:pt x="8086" y="2276"/>
                      <a:pt x="9221" y="1790"/>
                    </a:cubicBezTo>
                    <a:cubicBezTo>
                      <a:pt x="9546" y="1656"/>
                      <a:pt x="9856" y="1479"/>
                      <a:pt x="10145" y="1275"/>
                    </a:cubicBezTo>
                    <a:lnTo>
                      <a:pt x="10159" y="1268"/>
                    </a:lnTo>
                    <a:lnTo>
                      <a:pt x="10145" y="1254"/>
                    </a:lnTo>
                    <a:cubicBezTo>
                      <a:pt x="9849" y="1042"/>
                      <a:pt x="9532" y="866"/>
                      <a:pt x="9193" y="725"/>
                    </a:cubicBezTo>
                    <a:cubicBezTo>
                      <a:pt x="8051" y="242"/>
                      <a:pt x="6553" y="1"/>
                      <a:pt x="5057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48"/>
              <p:cNvSpPr/>
              <p:nvPr/>
            </p:nvSpPr>
            <p:spPr>
              <a:xfrm>
                <a:off x="10309360" y="2339842"/>
                <a:ext cx="130654" cy="134520"/>
              </a:xfrm>
              <a:custGeom>
                <a:rect b="b" l="l" r="r" t="t"/>
                <a:pathLst>
                  <a:path extrusionOk="0" h="1496" w="1453">
                    <a:moveTo>
                      <a:pt x="0" y="1"/>
                    </a:moveTo>
                    <a:lnTo>
                      <a:pt x="458" y="720"/>
                    </a:lnTo>
                    <a:cubicBezTo>
                      <a:pt x="550" y="875"/>
                      <a:pt x="726" y="1319"/>
                      <a:pt x="924" y="1333"/>
                    </a:cubicBezTo>
                    <a:cubicBezTo>
                      <a:pt x="1100" y="1347"/>
                      <a:pt x="1332" y="1347"/>
                      <a:pt x="1452" y="1495"/>
                    </a:cubicBezTo>
                    <a:cubicBezTo>
                      <a:pt x="1128" y="1079"/>
                      <a:pt x="818" y="635"/>
                      <a:pt x="465" y="240"/>
                    </a:cubicBezTo>
                    <a:cubicBezTo>
                      <a:pt x="353" y="99"/>
                      <a:pt x="183" y="15"/>
                      <a:pt x="0" y="1"/>
                    </a:cubicBezTo>
                    <a:close/>
                  </a:path>
                </a:pathLst>
              </a:custGeom>
              <a:solidFill>
                <a:srgbClr val="F4EE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48"/>
              <p:cNvSpPr/>
              <p:nvPr/>
            </p:nvSpPr>
            <p:spPr>
              <a:xfrm>
                <a:off x="10308102" y="2339213"/>
                <a:ext cx="133172" cy="136409"/>
              </a:xfrm>
              <a:custGeom>
                <a:rect b="b" l="l" r="r" t="t"/>
                <a:pathLst>
                  <a:path extrusionOk="0" h="1517" w="1481">
                    <a:moveTo>
                      <a:pt x="35" y="22"/>
                    </a:moveTo>
                    <a:lnTo>
                      <a:pt x="35" y="22"/>
                    </a:lnTo>
                    <a:cubicBezTo>
                      <a:pt x="204" y="43"/>
                      <a:pt x="352" y="128"/>
                      <a:pt x="465" y="255"/>
                    </a:cubicBezTo>
                    <a:cubicBezTo>
                      <a:pt x="698" y="515"/>
                      <a:pt x="916" y="804"/>
                      <a:pt x="1128" y="1086"/>
                    </a:cubicBezTo>
                    <a:cubicBezTo>
                      <a:pt x="1205" y="1192"/>
                      <a:pt x="1290" y="1298"/>
                      <a:pt x="1368" y="1404"/>
                    </a:cubicBezTo>
                    <a:cubicBezTo>
                      <a:pt x="1248" y="1354"/>
                      <a:pt x="1121" y="1326"/>
                      <a:pt x="987" y="1326"/>
                    </a:cubicBezTo>
                    <a:lnTo>
                      <a:pt x="938" y="1326"/>
                    </a:lnTo>
                    <a:cubicBezTo>
                      <a:pt x="797" y="1319"/>
                      <a:pt x="656" y="1051"/>
                      <a:pt x="557" y="861"/>
                    </a:cubicBezTo>
                    <a:cubicBezTo>
                      <a:pt x="529" y="804"/>
                      <a:pt x="501" y="748"/>
                      <a:pt x="479" y="713"/>
                    </a:cubicBezTo>
                    <a:lnTo>
                      <a:pt x="35" y="22"/>
                    </a:lnTo>
                    <a:close/>
                    <a:moveTo>
                      <a:pt x="14" y="1"/>
                    </a:moveTo>
                    <a:cubicBezTo>
                      <a:pt x="7" y="1"/>
                      <a:pt x="0" y="1"/>
                      <a:pt x="0" y="8"/>
                    </a:cubicBezTo>
                    <a:cubicBezTo>
                      <a:pt x="0" y="8"/>
                      <a:pt x="0" y="15"/>
                      <a:pt x="0" y="22"/>
                    </a:cubicBezTo>
                    <a:lnTo>
                      <a:pt x="458" y="734"/>
                    </a:lnTo>
                    <a:cubicBezTo>
                      <a:pt x="479" y="769"/>
                      <a:pt x="508" y="826"/>
                      <a:pt x="536" y="882"/>
                    </a:cubicBezTo>
                    <a:cubicBezTo>
                      <a:pt x="641" y="1079"/>
                      <a:pt x="782" y="1347"/>
                      <a:pt x="938" y="1361"/>
                    </a:cubicBezTo>
                    <a:lnTo>
                      <a:pt x="994" y="1361"/>
                    </a:lnTo>
                    <a:cubicBezTo>
                      <a:pt x="1149" y="1368"/>
                      <a:pt x="1346" y="1382"/>
                      <a:pt x="1452" y="1509"/>
                    </a:cubicBezTo>
                    <a:cubicBezTo>
                      <a:pt x="1459" y="1516"/>
                      <a:pt x="1459" y="1516"/>
                      <a:pt x="1466" y="1516"/>
                    </a:cubicBezTo>
                    <a:cubicBezTo>
                      <a:pt x="1466" y="1516"/>
                      <a:pt x="1473" y="1516"/>
                      <a:pt x="1473" y="1509"/>
                    </a:cubicBezTo>
                    <a:cubicBezTo>
                      <a:pt x="1480" y="1509"/>
                      <a:pt x="1480" y="1495"/>
                      <a:pt x="1473" y="1495"/>
                    </a:cubicBezTo>
                    <a:cubicBezTo>
                      <a:pt x="1368" y="1354"/>
                      <a:pt x="1262" y="1213"/>
                      <a:pt x="1156" y="1072"/>
                    </a:cubicBezTo>
                    <a:cubicBezTo>
                      <a:pt x="945" y="797"/>
                      <a:pt x="726" y="508"/>
                      <a:pt x="486" y="240"/>
                    </a:cubicBezTo>
                    <a:cubicBezTo>
                      <a:pt x="367" y="99"/>
                      <a:pt x="197" y="8"/>
                      <a:pt x="14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48"/>
              <p:cNvSpPr/>
              <p:nvPr/>
            </p:nvSpPr>
            <p:spPr>
              <a:xfrm>
                <a:off x="8651774" y="2661846"/>
                <a:ext cx="102149" cy="353206"/>
              </a:xfrm>
              <a:custGeom>
                <a:rect b="b" l="l" r="r" t="t"/>
                <a:pathLst>
                  <a:path extrusionOk="0" h="3928" w="1136">
                    <a:moveTo>
                      <a:pt x="994" y="1"/>
                    </a:moveTo>
                    <a:cubicBezTo>
                      <a:pt x="599" y="635"/>
                      <a:pt x="106" y="1375"/>
                      <a:pt x="28" y="2137"/>
                    </a:cubicBezTo>
                    <a:cubicBezTo>
                      <a:pt x="0" y="2292"/>
                      <a:pt x="21" y="2447"/>
                      <a:pt x="85" y="2588"/>
                    </a:cubicBezTo>
                    <a:cubicBezTo>
                      <a:pt x="198" y="2799"/>
                      <a:pt x="374" y="2976"/>
                      <a:pt x="522" y="3152"/>
                    </a:cubicBezTo>
                    <a:lnTo>
                      <a:pt x="1135" y="3927"/>
                    </a:lnTo>
                    <a:cubicBezTo>
                      <a:pt x="797" y="3497"/>
                      <a:pt x="733" y="2919"/>
                      <a:pt x="959" y="2426"/>
                    </a:cubicBezTo>
                    <a:cubicBezTo>
                      <a:pt x="1121" y="2087"/>
                      <a:pt x="1029" y="1657"/>
                      <a:pt x="1022" y="1291"/>
                    </a:cubicBez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4EE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48"/>
              <p:cNvSpPr/>
              <p:nvPr/>
            </p:nvSpPr>
            <p:spPr>
              <a:xfrm>
                <a:off x="8651144" y="2660587"/>
                <a:ext cx="104037" cy="355724"/>
              </a:xfrm>
              <a:custGeom>
                <a:rect b="b" l="l" r="r" t="t"/>
                <a:pathLst>
                  <a:path extrusionOk="0" h="3956" w="1157">
                    <a:moveTo>
                      <a:pt x="994" y="64"/>
                    </a:moveTo>
                    <a:lnTo>
                      <a:pt x="1015" y="1305"/>
                    </a:lnTo>
                    <a:cubicBezTo>
                      <a:pt x="1022" y="1396"/>
                      <a:pt x="1029" y="1481"/>
                      <a:pt x="1036" y="1580"/>
                    </a:cubicBezTo>
                    <a:cubicBezTo>
                      <a:pt x="1058" y="1876"/>
                      <a:pt x="1079" y="2179"/>
                      <a:pt x="959" y="2433"/>
                    </a:cubicBezTo>
                    <a:cubicBezTo>
                      <a:pt x="769" y="2835"/>
                      <a:pt x="776" y="3307"/>
                      <a:pt x="980" y="3709"/>
                    </a:cubicBezTo>
                    <a:lnTo>
                      <a:pt x="543" y="3159"/>
                    </a:lnTo>
                    <a:cubicBezTo>
                      <a:pt x="501" y="3102"/>
                      <a:pt x="451" y="3046"/>
                      <a:pt x="409" y="2997"/>
                    </a:cubicBezTo>
                    <a:cubicBezTo>
                      <a:pt x="296" y="2870"/>
                      <a:pt x="198" y="2743"/>
                      <a:pt x="113" y="2595"/>
                    </a:cubicBezTo>
                    <a:cubicBezTo>
                      <a:pt x="50" y="2461"/>
                      <a:pt x="28" y="2306"/>
                      <a:pt x="50" y="2158"/>
                    </a:cubicBezTo>
                    <a:cubicBezTo>
                      <a:pt x="127" y="1453"/>
                      <a:pt x="557" y="762"/>
                      <a:pt x="938" y="156"/>
                    </a:cubicBezTo>
                    <a:lnTo>
                      <a:pt x="994" y="64"/>
                    </a:lnTo>
                    <a:close/>
                    <a:moveTo>
                      <a:pt x="1008" y="1"/>
                    </a:moveTo>
                    <a:cubicBezTo>
                      <a:pt x="1001" y="1"/>
                      <a:pt x="994" y="1"/>
                      <a:pt x="994" y="8"/>
                    </a:cubicBezTo>
                    <a:lnTo>
                      <a:pt x="917" y="135"/>
                    </a:lnTo>
                    <a:cubicBezTo>
                      <a:pt x="536" y="748"/>
                      <a:pt x="99" y="1439"/>
                      <a:pt x="28" y="2151"/>
                    </a:cubicBezTo>
                    <a:cubicBezTo>
                      <a:pt x="0" y="2306"/>
                      <a:pt x="21" y="2468"/>
                      <a:pt x="85" y="2609"/>
                    </a:cubicBezTo>
                    <a:cubicBezTo>
                      <a:pt x="169" y="2757"/>
                      <a:pt x="268" y="2891"/>
                      <a:pt x="388" y="3011"/>
                    </a:cubicBezTo>
                    <a:cubicBezTo>
                      <a:pt x="437" y="3067"/>
                      <a:pt x="480" y="3124"/>
                      <a:pt x="522" y="3180"/>
                    </a:cubicBezTo>
                    <a:lnTo>
                      <a:pt x="1135" y="3948"/>
                    </a:lnTo>
                    <a:cubicBezTo>
                      <a:pt x="1135" y="3955"/>
                      <a:pt x="1135" y="3955"/>
                      <a:pt x="1142" y="3955"/>
                    </a:cubicBezTo>
                    <a:lnTo>
                      <a:pt x="1149" y="3955"/>
                    </a:lnTo>
                    <a:cubicBezTo>
                      <a:pt x="1156" y="3948"/>
                      <a:pt x="1156" y="3934"/>
                      <a:pt x="1149" y="3927"/>
                    </a:cubicBezTo>
                    <a:cubicBezTo>
                      <a:pt x="818" y="3504"/>
                      <a:pt x="754" y="2933"/>
                      <a:pt x="980" y="2440"/>
                    </a:cubicBezTo>
                    <a:cubicBezTo>
                      <a:pt x="1107" y="2186"/>
                      <a:pt x="1086" y="1876"/>
                      <a:pt x="1065" y="1580"/>
                    </a:cubicBezTo>
                    <a:cubicBezTo>
                      <a:pt x="1058" y="1481"/>
                      <a:pt x="1051" y="1389"/>
                      <a:pt x="1051" y="1305"/>
                    </a:cubicBezTo>
                    <a:lnTo>
                      <a:pt x="1022" y="15"/>
                    </a:lnTo>
                    <a:cubicBezTo>
                      <a:pt x="1022" y="8"/>
                      <a:pt x="1015" y="8"/>
                      <a:pt x="100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48"/>
              <p:cNvSpPr/>
              <p:nvPr/>
            </p:nvSpPr>
            <p:spPr>
              <a:xfrm>
                <a:off x="10266199" y="2204783"/>
                <a:ext cx="124989" cy="140275"/>
              </a:xfrm>
              <a:custGeom>
                <a:rect b="b" l="l" r="r" t="t"/>
                <a:pathLst>
                  <a:path extrusionOk="0" h="1560" w="1390">
                    <a:moveTo>
                      <a:pt x="27" y="1"/>
                    </a:moveTo>
                    <a:cubicBezTo>
                      <a:pt x="18" y="1"/>
                      <a:pt x="9" y="1"/>
                      <a:pt x="1" y="1"/>
                    </a:cubicBezTo>
                    <a:cubicBezTo>
                      <a:pt x="177" y="241"/>
                      <a:pt x="353" y="481"/>
                      <a:pt x="529" y="727"/>
                    </a:cubicBezTo>
                    <a:cubicBezTo>
                      <a:pt x="606" y="839"/>
                      <a:pt x="871" y="1348"/>
                      <a:pt x="1020" y="1348"/>
                    </a:cubicBezTo>
                    <a:cubicBezTo>
                      <a:pt x="1021" y="1348"/>
                      <a:pt x="1022" y="1348"/>
                      <a:pt x="1023" y="1348"/>
                    </a:cubicBezTo>
                    <a:cubicBezTo>
                      <a:pt x="1206" y="1348"/>
                      <a:pt x="1284" y="1411"/>
                      <a:pt x="1389" y="1559"/>
                    </a:cubicBezTo>
                    <a:cubicBezTo>
                      <a:pt x="1227" y="1207"/>
                      <a:pt x="882" y="847"/>
                      <a:pt x="642" y="516"/>
                    </a:cubicBezTo>
                    <a:cubicBezTo>
                      <a:pt x="551" y="382"/>
                      <a:pt x="459" y="213"/>
                      <a:pt x="332" y="114"/>
                    </a:cubicBezTo>
                    <a:cubicBezTo>
                      <a:pt x="247" y="42"/>
                      <a:pt x="138" y="1"/>
                      <a:pt x="27" y="1"/>
                    </a:cubicBezTo>
                    <a:close/>
                  </a:path>
                </a:pathLst>
              </a:custGeom>
              <a:solidFill>
                <a:srgbClr val="F4EE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48"/>
              <p:cNvSpPr/>
              <p:nvPr/>
            </p:nvSpPr>
            <p:spPr>
              <a:xfrm>
                <a:off x="10264940" y="2203524"/>
                <a:ext cx="127507" cy="142793"/>
              </a:xfrm>
              <a:custGeom>
                <a:rect b="b" l="l" r="r" t="t"/>
                <a:pathLst>
                  <a:path extrusionOk="0" h="1588" w="1418">
                    <a:moveTo>
                      <a:pt x="43" y="29"/>
                    </a:moveTo>
                    <a:cubicBezTo>
                      <a:pt x="149" y="29"/>
                      <a:pt x="254" y="72"/>
                      <a:pt x="339" y="135"/>
                    </a:cubicBezTo>
                    <a:cubicBezTo>
                      <a:pt x="431" y="220"/>
                      <a:pt x="508" y="318"/>
                      <a:pt x="572" y="424"/>
                    </a:cubicBezTo>
                    <a:cubicBezTo>
                      <a:pt x="593" y="466"/>
                      <a:pt x="621" y="502"/>
                      <a:pt x="649" y="537"/>
                    </a:cubicBezTo>
                    <a:cubicBezTo>
                      <a:pt x="727" y="643"/>
                      <a:pt x="811" y="755"/>
                      <a:pt x="903" y="868"/>
                    </a:cubicBezTo>
                    <a:cubicBezTo>
                      <a:pt x="1058" y="1052"/>
                      <a:pt x="1199" y="1249"/>
                      <a:pt x="1326" y="1460"/>
                    </a:cubicBezTo>
                    <a:cubicBezTo>
                      <a:pt x="1267" y="1388"/>
                      <a:pt x="1172" y="1347"/>
                      <a:pt x="1080" y="1347"/>
                    </a:cubicBezTo>
                    <a:cubicBezTo>
                      <a:pt x="1072" y="1347"/>
                      <a:pt x="1065" y="1347"/>
                      <a:pt x="1058" y="1348"/>
                    </a:cubicBezTo>
                    <a:lnTo>
                      <a:pt x="1037" y="1348"/>
                    </a:lnTo>
                    <a:cubicBezTo>
                      <a:pt x="931" y="1348"/>
                      <a:pt x="748" y="1044"/>
                      <a:pt x="635" y="861"/>
                    </a:cubicBezTo>
                    <a:cubicBezTo>
                      <a:pt x="600" y="805"/>
                      <a:pt x="572" y="755"/>
                      <a:pt x="550" y="734"/>
                    </a:cubicBezTo>
                    <a:lnTo>
                      <a:pt x="43" y="29"/>
                    </a:lnTo>
                    <a:close/>
                    <a:moveTo>
                      <a:pt x="41" y="0"/>
                    </a:moveTo>
                    <a:cubicBezTo>
                      <a:pt x="32" y="0"/>
                      <a:pt x="23" y="1"/>
                      <a:pt x="15" y="1"/>
                    </a:cubicBezTo>
                    <a:cubicBezTo>
                      <a:pt x="8" y="1"/>
                      <a:pt x="8" y="1"/>
                      <a:pt x="1" y="8"/>
                    </a:cubicBezTo>
                    <a:cubicBezTo>
                      <a:pt x="1" y="8"/>
                      <a:pt x="1" y="15"/>
                      <a:pt x="1" y="22"/>
                    </a:cubicBezTo>
                    <a:lnTo>
                      <a:pt x="522" y="748"/>
                    </a:lnTo>
                    <a:cubicBezTo>
                      <a:pt x="543" y="777"/>
                      <a:pt x="572" y="819"/>
                      <a:pt x="607" y="875"/>
                    </a:cubicBezTo>
                    <a:cubicBezTo>
                      <a:pt x="727" y="1080"/>
                      <a:pt x="910" y="1376"/>
                      <a:pt x="1037" y="1376"/>
                    </a:cubicBezTo>
                    <a:cubicBezTo>
                      <a:pt x="1213" y="1376"/>
                      <a:pt x="1284" y="1432"/>
                      <a:pt x="1389" y="1580"/>
                    </a:cubicBezTo>
                    <a:cubicBezTo>
                      <a:pt x="1389" y="1580"/>
                      <a:pt x="1396" y="1587"/>
                      <a:pt x="1403" y="1587"/>
                    </a:cubicBezTo>
                    <a:cubicBezTo>
                      <a:pt x="1403" y="1587"/>
                      <a:pt x="1403" y="1587"/>
                      <a:pt x="1403" y="1580"/>
                    </a:cubicBezTo>
                    <a:cubicBezTo>
                      <a:pt x="1411" y="1580"/>
                      <a:pt x="1418" y="1573"/>
                      <a:pt x="1411" y="1566"/>
                    </a:cubicBezTo>
                    <a:cubicBezTo>
                      <a:pt x="1277" y="1305"/>
                      <a:pt x="1114" y="1066"/>
                      <a:pt x="917" y="847"/>
                    </a:cubicBezTo>
                    <a:cubicBezTo>
                      <a:pt x="832" y="734"/>
                      <a:pt x="741" y="629"/>
                      <a:pt x="670" y="523"/>
                    </a:cubicBezTo>
                    <a:cubicBezTo>
                      <a:pt x="642" y="488"/>
                      <a:pt x="614" y="452"/>
                      <a:pt x="593" y="410"/>
                    </a:cubicBezTo>
                    <a:cubicBezTo>
                      <a:pt x="529" y="297"/>
                      <a:pt x="445" y="199"/>
                      <a:pt x="353" y="114"/>
                    </a:cubicBezTo>
                    <a:cubicBezTo>
                      <a:pt x="262" y="42"/>
                      <a:pt x="152" y="0"/>
                      <a:pt x="4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48"/>
              <p:cNvSpPr/>
              <p:nvPr/>
            </p:nvSpPr>
            <p:spPr>
              <a:xfrm>
                <a:off x="9121426" y="2888804"/>
                <a:ext cx="826005" cy="568654"/>
              </a:xfrm>
              <a:custGeom>
                <a:rect b="b" l="l" r="r" t="t"/>
                <a:pathLst>
                  <a:path extrusionOk="0" h="6324" w="9186">
                    <a:moveTo>
                      <a:pt x="5955" y="3461"/>
                    </a:moveTo>
                    <a:cubicBezTo>
                      <a:pt x="5956" y="3461"/>
                      <a:pt x="5957" y="3476"/>
                      <a:pt x="5957" y="3490"/>
                    </a:cubicBezTo>
                    <a:lnTo>
                      <a:pt x="5957" y="3532"/>
                    </a:lnTo>
                    <a:cubicBezTo>
                      <a:pt x="5954" y="3478"/>
                      <a:pt x="5954" y="3461"/>
                      <a:pt x="5955" y="3461"/>
                    </a:cubicBezTo>
                    <a:close/>
                    <a:moveTo>
                      <a:pt x="5960" y="3611"/>
                    </a:moveTo>
                    <a:cubicBezTo>
                      <a:pt x="5961" y="3611"/>
                      <a:pt x="5964" y="3641"/>
                      <a:pt x="5964" y="3666"/>
                    </a:cubicBezTo>
                    <a:cubicBezTo>
                      <a:pt x="5964" y="3668"/>
                      <a:pt x="5964" y="3670"/>
                      <a:pt x="5965" y="3672"/>
                    </a:cubicBezTo>
                    <a:lnTo>
                      <a:pt x="5965" y="3672"/>
                    </a:lnTo>
                    <a:cubicBezTo>
                      <a:pt x="5960" y="3627"/>
                      <a:pt x="5959" y="3611"/>
                      <a:pt x="5960" y="3611"/>
                    </a:cubicBezTo>
                    <a:close/>
                    <a:moveTo>
                      <a:pt x="5967" y="3692"/>
                    </a:moveTo>
                    <a:cubicBezTo>
                      <a:pt x="5969" y="3708"/>
                      <a:pt x="5971" y="3723"/>
                      <a:pt x="5971" y="3737"/>
                    </a:cubicBezTo>
                    <a:cubicBezTo>
                      <a:pt x="5970" y="3720"/>
                      <a:pt x="5968" y="3705"/>
                      <a:pt x="5967" y="3692"/>
                    </a:cubicBezTo>
                    <a:close/>
                    <a:moveTo>
                      <a:pt x="5979" y="3786"/>
                    </a:moveTo>
                    <a:lnTo>
                      <a:pt x="5986" y="3828"/>
                    </a:lnTo>
                    <a:lnTo>
                      <a:pt x="6007" y="3927"/>
                    </a:lnTo>
                    <a:cubicBezTo>
                      <a:pt x="5993" y="3885"/>
                      <a:pt x="5986" y="3835"/>
                      <a:pt x="5979" y="3786"/>
                    </a:cubicBezTo>
                    <a:close/>
                    <a:moveTo>
                      <a:pt x="6014" y="3990"/>
                    </a:moveTo>
                    <a:cubicBezTo>
                      <a:pt x="6020" y="4009"/>
                      <a:pt x="6026" y="4022"/>
                      <a:pt x="6027" y="4038"/>
                    </a:cubicBezTo>
                    <a:lnTo>
                      <a:pt x="6027" y="4038"/>
                    </a:lnTo>
                    <a:cubicBezTo>
                      <a:pt x="6023" y="4022"/>
                      <a:pt x="6019" y="4006"/>
                      <a:pt x="6014" y="3990"/>
                    </a:cubicBezTo>
                    <a:close/>
                    <a:moveTo>
                      <a:pt x="6028" y="4040"/>
                    </a:moveTo>
                    <a:cubicBezTo>
                      <a:pt x="6035" y="4068"/>
                      <a:pt x="6042" y="4089"/>
                      <a:pt x="6049" y="4117"/>
                    </a:cubicBezTo>
                    <a:cubicBezTo>
                      <a:pt x="6040" y="4091"/>
                      <a:pt x="6034" y="4066"/>
                      <a:pt x="6028" y="4040"/>
                    </a:cubicBezTo>
                    <a:lnTo>
                      <a:pt x="6028" y="4040"/>
                    </a:lnTo>
                    <a:lnTo>
                      <a:pt x="6028" y="4040"/>
                    </a:lnTo>
                    <a:close/>
                    <a:moveTo>
                      <a:pt x="6140" y="4348"/>
                    </a:moveTo>
                    <a:cubicBezTo>
                      <a:pt x="6152" y="4370"/>
                      <a:pt x="6163" y="4389"/>
                      <a:pt x="6169" y="4413"/>
                    </a:cubicBezTo>
                    <a:cubicBezTo>
                      <a:pt x="6158" y="4391"/>
                      <a:pt x="6149" y="4370"/>
                      <a:pt x="6140" y="4348"/>
                    </a:cubicBezTo>
                    <a:close/>
                    <a:moveTo>
                      <a:pt x="6208" y="4463"/>
                    </a:moveTo>
                    <a:cubicBezTo>
                      <a:pt x="6216" y="4477"/>
                      <a:pt x="6225" y="4491"/>
                      <a:pt x="6232" y="4505"/>
                    </a:cubicBezTo>
                    <a:lnTo>
                      <a:pt x="6208" y="4463"/>
                    </a:lnTo>
                    <a:close/>
                    <a:moveTo>
                      <a:pt x="7156" y="5640"/>
                    </a:moveTo>
                    <a:lnTo>
                      <a:pt x="7191" y="5689"/>
                    </a:lnTo>
                    <a:cubicBezTo>
                      <a:pt x="7226" y="5746"/>
                      <a:pt x="7262" y="5802"/>
                      <a:pt x="7304" y="5858"/>
                    </a:cubicBezTo>
                    <a:cubicBezTo>
                      <a:pt x="7247" y="5788"/>
                      <a:pt x="7205" y="5710"/>
                      <a:pt x="7156" y="5640"/>
                    </a:cubicBezTo>
                    <a:close/>
                    <a:moveTo>
                      <a:pt x="7500" y="6048"/>
                    </a:moveTo>
                    <a:cubicBezTo>
                      <a:pt x="7500" y="6048"/>
                      <a:pt x="7501" y="6049"/>
                      <a:pt x="7501" y="6049"/>
                    </a:cubicBezTo>
                    <a:lnTo>
                      <a:pt x="7500" y="6048"/>
                    </a:lnTo>
                    <a:close/>
                    <a:moveTo>
                      <a:pt x="15" y="0"/>
                    </a:moveTo>
                    <a:lnTo>
                      <a:pt x="15" y="0"/>
                    </a:lnTo>
                    <a:cubicBezTo>
                      <a:pt x="1" y="466"/>
                      <a:pt x="170" y="924"/>
                      <a:pt x="480" y="1276"/>
                    </a:cubicBezTo>
                    <a:cubicBezTo>
                      <a:pt x="656" y="1474"/>
                      <a:pt x="840" y="1643"/>
                      <a:pt x="1002" y="1854"/>
                    </a:cubicBezTo>
                    <a:cubicBezTo>
                      <a:pt x="1185" y="2101"/>
                      <a:pt x="1305" y="2418"/>
                      <a:pt x="1559" y="2602"/>
                    </a:cubicBezTo>
                    <a:cubicBezTo>
                      <a:pt x="1841" y="2799"/>
                      <a:pt x="2165" y="2954"/>
                      <a:pt x="2461" y="3123"/>
                    </a:cubicBezTo>
                    <a:lnTo>
                      <a:pt x="6394" y="5414"/>
                    </a:lnTo>
                    <a:lnTo>
                      <a:pt x="7500" y="6048"/>
                    </a:lnTo>
                    <a:lnTo>
                      <a:pt x="7500" y="6048"/>
                    </a:lnTo>
                    <a:cubicBezTo>
                      <a:pt x="7451" y="6020"/>
                      <a:pt x="7409" y="5985"/>
                      <a:pt x="7374" y="5943"/>
                    </a:cubicBezTo>
                    <a:lnTo>
                      <a:pt x="7374" y="5943"/>
                    </a:lnTo>
                    <a:cubicBezTo>
                      <a:pt x="7508" y="6091"/>
                      <a:pt x="7635" y="6091"/>
                      <a:pt x="7832" y="6119"/>
                    </a:cubicBezTo>
                    <a:cubicBezTo>
                      <a:pt x="8282" y="6182"/>
                      <a:pt x="8731" y="6253"/>
                      <a:pt x="9180" y="6323"/>
                    </a:cubicBezTo>
                    <a:lnTo>
                      <a:pt x="9180" y="6323"/>
                    </a:lnTo>
                    <a:cubicBezTo>
                      <a:pt x="9061" y="6300"/>
                      <a:pt x="8917" y="6005"/>
                      <a:pt x="8862" y="5915"/>
                    </a:cubicBezTo>
                    <a:cubicBezTo>
                      <a:pt x="8573" y="5435"/>
                      <a:pt x="7973" y="5076"/>
                      <a:pt x="7832" y="4519"/>
                    </a:cubicBezTo>
                    <a:cubicBezTo>
                      <a:pt x="7713" y="4082"/>
                      <a:pt x="7748" y="3589"/>
                      <a:pt x="7748" y="3130"/>
                    </a:cubicBezTo>
                    <a:lnTo>
                      <a:pt x="7748" y="3130"/>
                    </a:lnTo>
                    <a:cubicBezTo>
                      <a:pt x="7572" y="3166"/>
                      <a:pt x="5957" y="3398"/>
                      <a:pt x="5957" y="3455"/>
                    </a:cubicBezTo>
                    <a:cubicBezTo>
                      <a:pt x="5957" y="3384"/>
                      <a:pt x="5443" y="3151"/>
                      <a:pt x="5386" y="3116"/>
                    </a:cubicBezTo>
                    <a:lnTo>
                      <a:pt x="3984" y="2306"/>
                    </a:lnTo>
                    <a:lnTo>
                      <a:pt x="762" y="430"/>
                    </a:lnTo>
                    <a:lnTo>
                      <a:pt x="15" y="0"/>
                    </a:lnTo>
                    <a:close/>
                    <a:moveTo>
                      <a:pt x="9180" y="6323"/>
                    </a:moveTo>
                    <a:cubicBezTo>
                      <a:pt x="9182" y="6323"/>
                      <a:pt x="9184" y="6323"/>
                      <a:pt x="9186" y="6324"/>
                    </a:cubicBezTo>
                    <a:cubicBezTo>
                      <a:pt x="9184" y="6323"/>
                      <a:pt x="9182" y="6323"/>
                      <a:pt x="9180" y="6323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48"/>
              <p:cNvSpPr/>
              <p:nvPr/>
            </p:nvSpPr>
            <p:spPr>
              <a:xfrm>
                <a:off x="9120797" y="2887725"/>
                <a:ext cx="828613" cy="571621"/>
              </a:xfrm>
              <a:custGeom>
                <a:rect b="b" l="l" r="r" t="t"/>
                <a:pathLst>
                  <a:path extrusionOk="0" h="6357" w="9215">
                    <a:moveTo>
                      <a:pt x="5971" y="3572"/>
                    </a:moveTo>
                    <a:cubicBezTo>
                      <a:pt x="5964" y="3572"/>
                      <a:pt x="5957" y="3579"/>
                      <a:pt x="5957" y="3586"/>
                    </a:cubicBezTo>
                    <a:lnTo>
                      <a:pt x="5957" y="3593"/>
                    </a:lnTo>
                    <a:cubicBezTo>
                      <a:pt x="5957" y="3601"/>
                      <a:pt x="5964" y="3608"/>
                      <a:pt x="5971" y="3608"/>
                    </a:cubicBezTo>
                    <a:cubicBezTo>
                      <a:pt x="5978" y="3608"/>
                      <a:pt x="5986" y="3601"/>
                      <a:pt x="5986" y="3593"/>
                    </a:cubicBezTo>
                    <a:lnTo>
                      <a:pt x="5986" y="3586"/>
                    </a:lnTo>
                    <a:cubicBezTo>
                      <a:pt x="5986" y="3572"/>
                      <a:pt x="5978" y="3572"/>
                      <a:pt x="5971" y="3572"/>
                    </a:cubicBezTo>
                    <a:close/>
                    <a:moveTo>
                      <a:pt x="5967" y="3609"/>
                    </a:moveTo>
                    <a:cubicBezTo>
                      <a:pt x="5964" y="3609"/>
                      <a:pt x="5961" y="3611"/>
                      <a:pt x="5957" y="3615"/>
                    </a:cubicBezTo>
                    <a:cubicBezTo>
                      <a:pt x="5957" y="3615"/>
                      <a:pt x="5957" y="3615"/>
                      <a:pt x="5957" y="3629"/>
                    </a:cubicBezTo>
                    <a:cubicBezTo>
                      <a:pt x="5957" y="3643"/>
                      <a:pt x="5964" y="3678"/>
                      <a:pt x="5971" y="3749"/>
                    </a:cubicBezTo>
                    <a:lnTo>
                      <a:pt x="5971" y="3756"/>
                    </a:lnTo>
                    <a:cubicBezTo>
                      <a:pt x="5971" y="3763"/>
                      <a:pt x="5978" y="3770"/>
                      <a:pt x="5986" y="3770"/>
                    </a:cubicBezTo>
                    <a:cubicBezTo>
                      <a:pt x="5993" y="3770"/>
                      <a:pt x="6000" y="3763"/>
                      <a:pt x="5993" y="3756"/>
                    </a:cubicBezTo>
                    <a:lnTo>
                      <a:pt x="5993" y="3742"/>
                    </a:lnTo>
                    <a:cubicBezTo>
                      <a:pt x="5993" y="3720"/>
                      <a:pt x="5993" y="3699"/>
                      <a:pt x="5993" y="3678"/>
                    </a:cubicBezTo>
                    <a:cubicBezTo>
                      <a:pt x="5986" y="3615"/>
                      <a:pt x="5986" y="3615"/>
                      <a:pt x="5971" y="3615"/>
                    </a:cubicBezTo>
                    <a:cubicBezTo>
                      <a:pt x="5971" y="3611"/>
                      <a:pt x="5970" y="3609"/>
                      <a:pt x="5967" y="3609"/>
                    </a:cubicBezTo>
                    <a:close/>
                    <a:moveTo>
                      <a:pt x="6007" y="3789"/>
                    </a:moveTo>
                    <a:cubicBezTo>
                      <a:pt x="6000" y="3789"/>
                      <a:pt x="5993" y="3794"/>
                      <a:pt x="5993" y="3805"/>
                    </a:cubicBezTo>
                    <a:lnTo>
                      <a:pt x="5993" y="3826"/>
                    </a:lnTo>
                    <a:cubicBezTo>
                      <a:pt x="6000" y="3854"/>
                      <a:pt x="6007" y="3883"/>
                      <a:pt x="6007" y="3904"/>
                    </a:cubicBezTo>
                    <a:cubicBezTo>
                      <a:pt x="6007" y="3918"/>
                      <a:pt x="6014" y="3939"/>
                      <a:pt x="6014" y="3953"/>
                    </a:cubicBezTo>
                    <a:cubicBezTo>
                      <a:pt x="6021" y="3967"/>
                      <a:pt x="6028" y="3988"/>
                      <a:pt x="6028" y="3995"/>
                    </a:cubicBezTo>
                    <a:lnTo>
                      <a:pt x="6028" y="4002"/>
                    </a:lnTo>
                    <a:cubicBezTo>
                      <a:pt x="6021" y="4002"/>
                      <a:pt x="6021" y="4009"/>
                      <a:pt x="6028" y="4009"/>
                    </a:cubicBezTo>
                    <a:lnTo>
                      <a:pt x="6035" y="4052"/>
                    </a:lnTo>
                    <a:lnTo>
                      <a:pt x="6035" y="4066"/>
                    </a:lnTo>
                    <a:cubicBezTo>
                      <a:pt x="6042" y="4087"/>
                      <a:pt x="6049" y="4108"/>
                      <a:pt x="6056" y="4129"/>
                    </a:cubicBezTo>
                    <a:cubicBezTo>
                      <a:pt x="6056" y="4136"/>
                      <a:pt x="6049" y="4129"/>
                      <a:pt x="6056" y="4143"/>
                    </a:cubicBezTo>
                    <a:cubicBezTo>
                      <a:pt x="6056" y="4164"/>
                      <a:pt x="6070" y="4193"/>
                      <a:pt x="6091" y="4249"/>
                    </a:cubicBezTo>
                    <a:cubicBezTo>
                      <a:pt x="6098" y="4263"/>
                      <a:pt x="6105" y="4284"/>
                      <a:pt x="6105" y="4298"/>
                    </a:cubicBezTo>
                    <a:lnTo>
                      <a:pt x="6112" y="4298"/>
                    </a:lnTo>
                    <a:cubicBezTo>
                      <a:pt x="6112" y="4305"/>
                      <a:pt x="6112" y="4305"/>
                      <a:pt x="6112" y="4313"/>
                    </a:cubicBezTo>
                    <a:cubicBezTo>
                      <a:pt x="6119" y="4327"/>
                      <a:pt x="6127" y="4341"/>
                      <a:pt x="6134" y="4355"/>
                    </a:cubicBezTo>
                    <a:lnTo>
                      <a:pt x="6162" y="4404"/>
                    </a:lnTo>
                    <a:lnTo>
                      <a:pt x="6176" y="4432"/>
                    </a:lnTo>
                    <a:cubicBezTo>
                      <a:pt x="6176" y="4432"/>
                      <a:pt x="6176" y="4439"/>
                      <a:pt x="6183" y="4439"/>
                    </a:cubicBezTo>
                    <a:cubicBezTo>
                      <a:pt x="6183" y="4439"/>
                      <a:pt x="6183" y="4446"/>
                      <a:pt x="6183" y="4446"/>
                    </a:cubicBezTo>
                    <a:cubicBezTo>
                      <a:pt x="6197" y="4475"/>
                      <a:pt x="6218" y="4503"/>
                      <a:pt x="6232" y="4531"/>
                    </a:cubicBezTo>
                    <a:cubicBezTo>
                      <a:pt x="6239" y="4531"/>
                      <a:pt x="6239" y="4537"/>
                      <a:pt x="6245" y="4538"/>
                    </a:cubicBezTo>
                    <a:lnTo>
                      <a:pt x="6245" y="4538"/>
                    </a:lnTo>
                    <a:cubicBezTo>
                      <a:pt x="6250" y="4538"/>
                      <a:pt x="6253" y="4536"/>
                      <a:pt x="6253" y="4531"/>
                    </a:cubicBezTo>
                    <a:cubicBezTo>
                      <a:pt x="6260" y="4524"/>
                      <a:pt x="6260" y="4517"/>
                      <a:pt x="6253" y="4517"/>
                    </a:cubicBezTo>
                    <a:lnTo>
                      <a:pt x="6204" y="4432"/>
                    </a:lnTo>
                    <a:cubicBezTo>
                      <a:pt x="6204" y="4432"/>
                      <a:pt x="6197" y="4425"/>
                      <a:pt x="6197" y="4425"/>
                    </a:cubicBezTo>
                    <a:cubicBezTo>
                      <a:pt x="6197" y="4425"/>
                      <a:pt x="6197" y="4418"/>
                      <a:pt x="6197" y="4418"/>
                    </a:cubicBezTo>
                    <a:lnTo>
                      <a:pt x="6183" y="4390"/>
                    </a:lnTo>
                    <a:cubicBezTo>
                      <a:pt x="6169" y="4362"/>
                      <a:pt x="6155" y="4334"/>
                      <a:pt x="6141" y="4305"/>
                    </a:cubicBezTo>
                    <a:cubicBezTo>
                      <a:pt x="6141" y="4298"/>
                      <a:pt x="6134" y="4298"/>
                      <a:pt x="6134" y="4298"/>
                    </a:cubicBezTo>
                    <a:cubicBezTo>
                      <a:pt x="6134" y="4291"/>
                      <a:pt x="6134" y="4291"/>
                      <a:pt x="6134" y="4284"/>
                    </a:cubicBezTo>
                    <a:lnTo>
                      <a:pt x="6112" y="4242"/>
                    </a:lnTo>
                    <a:lnTo>
                      <a:pt x="6098" y="4193"/>
                    </a:lnTo>
                    <a:cubicBezTo>
                      <a:pt x="6091" y="4164"/>
                      <a:pt x="6077" y="4150"/>
                      <a:pt x="6077" y="4136"/>
                    </a:cubicBezTo>
                    <a:cubicBezTo>
                      <a:pt x="6077" y="4136"/>
                      <a:pt x="6077" y="4129"/>
                      <a:pt x="6077" y="4129"/>
                    </a:cubicBezTo>
                    <a:cubicBezTo>
                      <a:pt x="6070" y="4108"/>
                      <a:pt x="6063" y="4087"/>
                      <a:pt x="6063" y="4066"/>
                    </a:cubicBezTo>
                    <a:lnTo>
                      <a:pt x="6063" y="4052"/>
                    </a:lnTo>
                    <a:lnTo>
                      <a:pt x="6049" y="4009"/>
                    </a:lnTo>
                    <a:cubicBezTo>
                      <a:pt x="6049" y="4002"/>
                      <a:pt x="6049" y="4002"/>
                      <a:pt x="6049" y="4002"/>
                    </a:cubicBezTo>
                    <a:cubicBezTo>
                      <a:pt x="6049" y="3995"/>
                      <a:pt x="6049" y="3995"/>
                      <a:pt x="6049" y="3988"/>
                    </a:cubicBezTo>
                    <a:cubicBezTo>
                      <a:pt x="6049" y="3974"/>
                      <a:pt x="6042" y="3960"/>
                      <a:pt x="6042" y="3946"/>
                    </a:cubicBezTo>
                    <a:cubicBezTo>
                      <a:pt x="6035" y="3932"/>
                      <a:pt x="6035" y="3918"/>
                      <a:pt x="6035" y="3897"/>
                    </a:cubicBezTo>
                    <a:cubicBezTo>
                      <a:pt x="6028" y="3883"/>
                      <a:pt x="6021" y="3861"/>
                      <a:pt x="6021" y="3840"/>
                    </a:cubicBezTo>
                    <a:lnTo>
                      <a:pt x="6021" y="3826"/>
                    </a:lnTo>
                    <a:lnTo>
                      <a:pt x="6021" y="3805"/>
                    </a:lnTo>
                    <a:cubicBezTo>
                      <a:pt x="6021" y="3794"/>
                      <a:pt x="6014" y="3789"/>
                      <a:pt x="6007" y="3789"/>
                    </a:cubicBezTo>
                    <a:close/>
                    <a:moveTo>
                      <a:pt x="6245" y="4538"/>
                    </a:moveTo>
                    <a:cubicBezTo>
                      <a:pt x="6243" y="4538"/>
                      <a:pt x="6241" y="4538"/>
                      <a:pt x="6239" y="4538"/>
                    </a:cubicBezTo>
                    <a:lnTo>
                      <a:pt x="6246" y="4538"/>
                    </a:lnTo>
                    <a:cubicBezTo>
                      <a:pt x="6246" y="4538"/>
                      <a:pt x="6245" y="4538"/>
                      <a:pt x="6245" y="4538"/>
                    </a:cubicBezTo>
                    <a:close/>
                    <a:moveTo>
                      <a:pt x="43" y="41"/>
                    </a:moveTo>
                    <a:lnTo>
                      <a:pt x="5386" y="3149"/>
                    </a:lnTo>
                    <a:cubicBezTo>
                      <a:pt x="5393" y="3156"/>
                      <a:pt x="5429" y="3171"/>
                      <a:pt x="5478" y="3192"/>
                    </a:cubicBezTo>
                    <a:cubicBezTo>
                      <a:pt x="5591" y="3255"/>
                      <a:pt x="5943" y="3424"/>
                      <a:pt x="5943" y="3474"/>
                    </a:cubicBezTo>
                    <a:lnTo>
                      <a:pt x="5943" y="3481"/>
                    </a:lnTo>
                    <a:lnTo>
                      <a:pt x="5943" y="3558"/>
                    </a:lnTo>
                    <a:cubicBezTo>
                      <a:pt x="5943" y="3565"/>
                      <a:pt x="5950" y="3572"/>
                      <a:pt x="5964" y="3572"/>
                    </a:cubicBezTo>
                    <a:cubicBezTo>
                      <a:pt x="5971" y="3572"/>
                      <a:pt x="5971" y="3565"/>
                      <a:pt x="5971" y="3558"/>
                    </a:cubicBezTo>
                    <a:lnTo>
                      <a:pt x="5971" y="3502"/>
                    </a:lnTo>
                    <a:lnTo>
                      <a:pt x="5971" y="3481"/>
                    </a:lnTo>
                    <a:cubicBezTo>
                      <a:pt x="6042" y="3431"/>
                      <a:pt x="7050" y="3276"/>
                      <a:pt x="7480" y="3206"/>
                    </a:cubicBezTo>
                    <a:lnTo>
                      <a:pt x="7734" y="3171"/>
                    </a:lnTo>
                    <a:lnTo>
                      <a:pt x="7734" y="3410"/>
                    </a:lnTo>
                    <a:cubicBezTo>
                      <a:pt x="7734" y="3791"/>
                      <a:pt x="7727" y="4179"/>
                      <a:pt x="7825" y="4538"/>
                    </a:cubicBezTo>
                    <a:cubicBezTo>
                      <a:pt x="7917" y="4884"/>
                      <a:pt x="8171" y="5151"/>
                      <a:pt x="8418" y="5412"/>
                    </a:cubicBezTo>
                    <a:cubicBezTo>
                      <a:pt x="8580" y="5567"/>
                      <a:pt x="8728" y="5751"/>
                      <a:pt x="8862" y="5941"/>
                    </a:cubicBezTo>
                    <a:cubicBezTo>
                      <a:pt x="8869" y="5955"/>
                      <a:pt x="8883" y="5976"/>
                      <a:pt x="8897" y="6004"/>
                    </a:cubicBezTo>
                    <a:cubicBezTo>
                      <a:pt x="8953" y="6117"/>
                      <a:pt x="9024" y="6223"/>
                      <a:pt x="9115" y="6315"/>
                    </a:cubicBezTo>
                    <a:cubicBezTo>
                      <a:pt x="8692" y="6244"/>
                      <a:pt x="8270" y="6181"/>
                      <a:pt x="7854" y="6124"/>
                    </a:cubicBezTo>
                    <a:lnTo>
                      <a:pt x="7839" y="6124"/>
                    </a:lnTo>
                    <a:lnTo>
                      <a:pt x="7783" y="6110"/>
                    </a:lnTo>
                    <a:cubicBezTo>
                      <a:pt x="7621" y="6089"/>
                      <a:pt x="7508" y="6075"/>
                      <a:pt x="7388" y="5948"/>
                    </a:cubicBezTo>
                    <a:lnTo>
                      <a:pt x="7332" y="5870"/>
                    </a:lnTo>
                    <a:lnTo>
                      <a:pt x="7332" y="5863"/>
                    </a:lnTo>
                    <a:cubicBezTo>
                      <a:pt x="7290" y="5814"/>
                      <a:pt x="7254" y="5758"/>
                      <a:pt x="7219" y="5701"/>
                    </a:cubicBezTo>
                    <a:cubicBezTo>
                      <a:pt x="7205" y="5687"/>
                      <a:pt x="7191" y="5659"/>
                      <a:pt x="7184" y="5645"/>
                    </a:cubicBezTo>
                    <a:cubicBezTo>
                      <a:pt x="7170" y="5624"/>
                      <a:pt x="7156" y="5603"/>
                      <a:pt x="7149" y="5581"/>
                    </a:cubicBezTo>
                    <a:lnTo>
                      <a:pt x="7128" y="5581"/>
                    </a:lnTo>
                    <a:cubicBezTo>
                      <a:pt x="7120" y="5588"/>
                      <a:pt x="7120" y="5588"/>
                      <a:pt x="7120" y="5595"/>
                    </a:cubicBezTo>
                    <a:cubicBezTo>
                      <a:pt x="7120" y="5595"/>
                      <a:pt x="7120" y="5603"/>
                      <a:pt x="7120" y="5603"/>
                    </a:cubicBezTo>
                    <a:lnTo>
                      <a:pt x="7163" y="5666"/>
                    </a:lnTo>
                    <a:cubicBezTo>
                      <a:pt x="7205" y="5736"/>
                      <a:pt x="7247" y="5814"/>
                      <a:pt x="7304" y="5885"/>
                    </a:cubicBezTo>
                    <a:lnTo>
                      <a:pt x="7311" y="5885"/>
                    </a:lnTo>
                    <a:cubicBezTo>
                      <a:pt x="7311" y="5885"/>
                      <a:pt x="7311" y="5892"/>
                      <a:pt x="7311" y="5892"/>
                    </a:cubicBezTo>
                    <a:cubicBezTo>
                      <a:pt x="7325" y="5920"/>
                      <a:pt x="7346" y="5941"/>
                      <a:pt x="7374" y="5969"/>
                    </a:cubicBezTo>
                    <a:lnTo>
                      <a:pt x="7374" y="5976"/>
                    </a:lnTo>
                    <a:lnTo>
                      <a:pt x="2475" y="3128"/>
                    </a:lnTo>
                    <a:cubicBezTo>
                      <a:pt x="2376" y="3072"/>
                      <a:pt x="2278" y="3015"/>
                      <a:pt x="2179" y="2959"/>
                    </a:cubicBezTo>
                    <a:cubicBezTo>
                      <a:pt x="1967" y="2853"/>
                      <a:pt x="1770" y="2733"/>
                      <a:pt x="1580" y="2607"/>
                    </a:cubicBezTo>
                    <a:cubicBezTo>
                      <a:pt x="1418" y="2473"/>
                      <a:pt x="1284" y="2311"/>
                      <a:pt x="1192" y="2127"/>
                    </a:cubicBezTo>
                    <a:cubicBezTo>
                      <a:pt x="1136" y="2036"/>
                      <a:pt x="1079" y="1944"/>
                      <a:pt x="1023" y="1859"/>
                    </a:cubicBezTo>
                    <a:cubicBezTo>
                      <a:pt x="917" y="1725"/>
                      <a:pt x="804" y="1599"/>
                      <a:pt x="684" y="1486"/>
                    </a:cubicBezTo>
                    <a:cubicBezTo>
                      <a:pt x="621" y="1415"/>
                      <a:pt x="558" y="1352"/>
                      <a:pt x="494" y="1288"/>
                    </a:cubicBezTo>
                    <a:cubicBezTo>
                      <a:pt x="198" y="943"/>
                      <a:pt x="36" y="499"/>
                      <a:pt x="43" y="41"/>
                    </a:cubicBezTo>
                    <a:close/>
                    <a:moveTo>
                      <a:pt x="26" y="0"/>
                    </a:moveTo>
                    <a:cubicBezTo>
                      <a:pt x="24" y="0"/>
                      <a:pt x="22" y="2"/>
                      <a:pt x="22" y="5"/>
                    </a:cubicBezTo>
                    <a:cubicBezTo>
                      <a:pt x="15" y="5"/>
                      <a:pt x="15" y="12"/>
                      <a:pt x="15" y="12"/>
                    </a:cubicBezTo>
                    <a:cubicBezTo>
                      <a:pt x="1" y="485"/>
                      <a:pt x="163" y="950"/>
                      <a:pt x="473" y="1302"/>
                    </a:cubicBezTo>
                    <a:cubicBezTo>
                      <a:pt x="536" y="1373"/>
                      <a:pt x="600" y="1436"/>
                      <a:pt x="663" y="1500"/>
                    </a:cubicBezTo>
                    <a:cubicBezTo>
                      <a:pt x="783" y="1620"/>
                      <a:pt x="896" y="1747"/>
                      <a:pt x="995" y="1873"/>
                    </a:cubicBezTo>
                    <a:cubicBezTo>
                      <a:pt x="1058" y="1965"/>
                      <a:pt x="1114" y="2050"/>
                      <a:pt x="1164" y="2141"/>
                    </a:cubicBezTo>
                    <a:cubicBezTo>
                      <a:pt x="1263" y="2332"/>
                      <a:pt x="1396" y="2494"/>
                      <a:pt x="1566" y="2628"/>
                    </a:cubicBezTo>
                    <a:cubicBezTo>
                      <a:pt x="1756" y="2762"/>
                      <a:pt x="1953" y="2874"/>
                      <a:pt x="2158" y="2980"/>
                    </a:cubicBezTo>
                    <a:cubicBezTo>
                      <a:pt x="2264" y="3037"/>
                      <a:pt x="2362" y="3093"/>
                      <a:pt x="2461" y="3149"/>
                    </a:cubicBezTo>
                    <a:lnTo>
                      <a:pt x="7501" y="6082"/>
                    </a:lnTo>
                    <a:lnTo>
                      <a:pt x="7515" y="6082"/>
                    </a:lnTo>
                    <a:cubicBezTo>
                      <a:pt x="7600" y="6110"/>
                      <a:pt x="7691" y="6138"/>
                      <a:pt x="7783" y="6145"/>
                    </a:cubicBezTo>
                    <a:lnTo>
                      <a:pt x="7839" y="6152"/>
                    </a:lnTo>
                    <a:lnTo>
                      <a:pt x="7854" y="6152"/>
                    </a:lnTo>
                    <a:cubicBezTo>
                      <a:pt x="8291" y="6216"/>
                      <a:pt x="8749" y="6279"/>
                      <a:pt x="9193" y="6357"/>
                    </a:cubicBezTo>
                    <a:cubicBezTo>
                      <a:pt x="9200" y="6357"/>
                      <a:pt x="9207" y="6350"/>
                      <a:pt x="9207" y="6343"/>
                    </a:cubicBezTo>
                    <a:cubicBezTo>
                      <a:pt x="9214" y="6329"/>
                      <a:pt x="9207" y="6322"/>
                      <a:pt x="9200" y="6322"/>
                    </a:cubicBezTo>
                    <a:cubicBezTo>
                      <a:pt x="9101" y="6307"/>
                      <a:pt x="8981" y="6103"/>
                      <a:pt x="8925" y="5990"/>
                    </a:cubicBezTo>
                    <a:cubicBezTo>
                      <a:pt x="8904" y="5962"/>
                      <a:pt x="8897" y="5941"/>
                      <a:pt x="8883" y="5920"/>
                    </a:cubicBezTo>
                    <a:cubicBezTo>
                      <a:pt x="8756" y="5729"/>
                      <a:pt x="8608" y="5546"/>
                      <a:pt x="8439" y="5384"/>
                    </a:cubicBezTo>
                    <a:cubicBezTo>
                      <a:pt x="8192" y="5130"/>
                      <a:pt x="7938" y="4862"/>
                      <a:pt x="7854" y="4531"/>
                    </a:cubicBezTo>
                    <a:cubicBezTo>
                      <a:pt x="7755" y="4172"/>
                      <a:pt x="7762" y="3784"/>
                      <a:pt x="7762" y="3410"/>
                    </a:cubicBezTo>
                    <a:lnTo>
                      <a:pt x="7762" y="3142"/>
                    </a:lnTo>
                    <a:cubicBezTo>
                      <a:pt x="7762" y="3142"/>
                      <a:pt x="7762" y="3135"/>
                      <a:pt x="7762" y="3135"/>
                    </a:cubicBezTo>
                    <a:lnTo>
                      <a:pt x="7748" y="3135"/>
                    </a:lnTo>
                    <a:cubicBezTo>
                      <a:pt x="7713" y="3142"/>
                      <a:pt x="7614" y="3156"/>
                      <a:pt x="7480" y="3178"/>
                    </a:cubicBezTo>
                    <a:cubicBezTo>
                      <a:pt x="6387" y="3347"/>
                      <a:pt x="6049" y="3410"/>
                      <a:pt x="5971" y="3453"/>
                    </a:cubicBezTo>
                    <a:cubicBezTo>
                      <a:pt x="5929" y="3396"/>
                      <a:pt x="5760" y="3304"/>
                      <a:pt x="5492" y="3163"/>
                    </a:cubicBezTo>
                    <a:lnTo>
                      <a:pt x="5400" y="3121"/>
                    </a:lnTo>
                    <a:lnTo>
                      <a:pt x="36" y="5"/>
                    </a:lnTo>
                    <a:cubicBezTo>
                      <a:pt x="32" y="2"/>
                      <a:pt x="29" y="0"/>
                      <a:pt x="26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48"/>
              <p:cNvSpPr/>
              <p:nvPr/>
            </p:nvSpPr>
            <p:spPr>
              <a:xfrm>
                <a:off x="9636758" y="1798884"/>
                <a:ext cx="586458" cy="317508"/>
              </a:xfrm>
              <a:custGeom>
                <a:rect b="b" l="l" r="r" t="t"/>
                <a:pathLst>
                  <a:path extrusionOk="0" h="3531" w="6522">
                    <a:moveTo>
                      <a:pt x="327" y="1"/>
                    </a:moveTo>
                    <a:cubicBezTo>
                      <a:pt x="213" y="1"/>
                      <a:pt x="100" y="33"/>
                      <a:pt x="1" y="95"/>
                    </a:cubicBezTo>
                    <a:lnTo>
                      <a:pt x="5288" y="3169"/>
                    </a:lnTo>
                    <a:cubicBezTo>
                      <a:pt x="5403" y="3233"/>
                      <a:pt x="5770" y="3531"/>
                      <a:pt x="5946" y="3531"/>
                    </a:cubicBezTo>
                    <a:cubicBezTo>
                      <a:pt x="5964" y="3531"/>
                      <a:pt x="5979" y="3528"/>
                      <a:pt x="5993" y="3521"/>
                    </a:cubicBezTo>
                    <a:cubicBezTo>
                      <a:pt x="6078" y="3469"/>
                      <a:pt x="6174" y="3443"/>
                      <a:pt x="6270" y="3443"/>
                    </a:cubicBezTo>
                    <a:cubicBezTo>
                      <a:pt x="6355" y="3443"/>
                      <a:pt x="6442" y="3464"/>
                      <a:pt x="6521" y="3507"/>
                    </a:cubicBezTo>
                    <a:lnTo>
                      <a:pt x="3744" y="1886"/>
                    </a:lnTo>
                    <a:cubicBezTo>
                      <a:pt x="2708" y="1287"/>
                      <a:pt x="1686" y="638"/>
                      <a:pt x="628" y="81"/>
                    </a:cubicBezTo>
                    <a:cubicBezTo>
                      <a:pt x="534" y="27"/>
                      <a:pt x="430" y="1"/>
                      <a:pt x="327" y="1"/>
                    </a:cubicBezTo>
                    <a:close/>
                  </a:path>
                </a:pathLst>
              </a:custGeom>
              <a:solidFill>
                <a:srgbClr val="F4EE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48"/>
              <p:cNvSpPr/>
              <p:nvPr/>
            </p:nvSpPr>
            <p:spPr>
              <a:xfrm>
                <a:off x="9635499" y="1797085"/>
                <a:ext cx="588976" cy="320385"/>
              </a:xfrm>
              <a:custGeom>
                <a:rect b="b" l="l" r="r" t="t"/>
                <a:pathLst>
                  <a:path extrusionOk="0" h="3563" w="6550">
                    <a:moveTo>
                      <a:pt x="349" y="32"/>
                    </a:moveTo>
                    <a:cubicBezTo>
                      <a:pt x="448" y="32"/>
                      <a:pt x="547" y="57"/>
                      <a:pt x="635" y="108"/>
                    </a:cubicBezTo>
                    <a:cubicBezTo>
                      <a:pt x="1340" y="482"/>
                      <a:pt x="2038" y="898"/>
                      <a:pt x="2715" y="1307"/>
                    </a:cubicBezTo>
                    <a:cubicBezTo>
                      <a:pt x="3053" y="1511"/>
                      <a:pt x="3406" y="1716"/>
                      <a:pt x="3751" y="1920"/>
                    </a:cubicBezTo>
                    <a:lnTo>
                      <a:pt x="6394" y="3457"/>
                    </a:lnTo>
                    <a:cubicBezTo>
                      <a:pt x="6363" y="3452"/>
                      <a:pt x="6332" y="3450"/>
                      <a:pt x="6302" y="3450"/>
                    </a:cubicBezTo>
                    <a:cubicBezTo>
                      <a:pt x="6195" y="3450"/>
                      <a:pt x="6093" y="3478"/>
                      <a:pt x="6000" y="3527"/>
                    </a:cubicBezTo>
                    <a:cubicBezTo>
                      <a:pt x="5987" y="3534"/>
                      <a:pt x="5972" y="3537"/>
                      <a:pt x="5956" y="3537"/>
                    </a:cubicBezTo>
                    <a:cubicBezTo>
                      <a:pt x="5829" y="3537"/>
                      <a:pt x="5591" y="3365"/>
                      <a:pt x="5436" y="3259"/>
                    </a:cubicBezTo>
                    <a:cubicBezTo>
                      <a:pt x="5379" y="3224"/>
                      <a:pt x="5337" y="3189"/>
                      <a:pt x="5309" y="3175"/>
                    </a:cubicBezTo>
                    <a:lnTo>
                      <a:pt x="43" y="115"/>
                    </a:lnTo>
                    <a:cubicBezTo>
                      <a:pt x="138" y="61"/>
                      <a:pt x="244" y="32"/>
                      <a:pt x="349" y="32"/>
                    </a:cubicBezTo>
                    <a:close/>
                    <a:moveTo>
                      <a:pt x="342" y="1"/>
                    </a:moveTo>
                    <a:cubicBezTo>
                      <a:pt x="225" y="1"/>
                      <a:pt x="109" y="34"/>
                      <a:pt x="8" y="101"/>
                    </a:cubicBezTo>
                    <a:cubicBezTo>
                      <a:pt x="1" y="108"/>
                      <a:pt x="1" y="115"/>
                      <a:pt x="8" y="122"/>
                    </a:cubicBezTo>
                    <a:lnTo>
                      <a:pt x="5295" y="3196"/>
                    </a:lnTo>
                    <a:cubicBezTo>
                      <a:pt x="5323" y="3217"/>
                      <a:pt x="5365" y="3245"/>
                      <a:pt x="5415" y="3281"/>
                    </a:cubicBezTo>
                    <a:cubicBezTo>
                      <a:pt x="5584" y="3400"/>
                      <a:pt x="5823" y="3563"/>
                      <a:pt x="5957" y="3563"/>
                    </a:cubicBezTo>
                    <a:cubicBezTo>
                      <a:pt x="5979" y="3563"/>
                      <a:pt x="5993" y="3555"/>
                      <a:pt x="6007" y="3548"/>
                    </a:cubicBezTo>
                    <a:cubicBezTo>
                      <a:pt x="6093" y="3500"/>
                      <a:pt x="6188" y="3475"/>
                      <a:pt x="6284" y="3475"/>
                    </a:cubicBezTo>
                    <a:cubicBezTo>
                      <a:pt x="6368" y="3475"/>
                      <a:pt x="6452" y="3495"/>
                      <a:pt x="6528" y="3534"/>
                    </a:cubicBezTo>
                    <a:lnTo>
                      <a:pt x="6542" y="3534"/>
                    </a:lnTo>
                    <a:cubicBezTo>
                      <a:pt x="6542" y="3534"/>
                      <a:pt x="6549" y="3534"/>
                      <a:pt x="6549" y="3527"/>
                    </a:cubicBezTo>
                    <a:cubicBezTo>
                      <a:pt x="6549" y="3520"/>
                      <a:pt x="6549" y="3520"/>
                      <a:pt x="6549" y="3513"/>
                    </a:cubicBezTo>
                    <a:cubicBezTo>
                      <a:pt x="6549" y="3513"/>
                      <a:pt x="6549" y="3513"/>
                      <a:pt x="6542" y="3506"/>
                    </a:cubicBezTo>
                    <a:lnTo>
                      <a:pt x="3765" y="1892"/>
                    </a:lnTo>
                    <a:cubicBezTo>
                      <a:pt x="3420" y="1694"/>
                      <a:pt x="3067" y="1483"/>
                      <a:pt x="2729" y="1279"/>
                    </a:cubicBezTo>
                    <a:cubicBezTo>
                      <a:pt x="2052" y="877"/>
                      <a:pt x="1347" y="454"/>
                      <a:pt x="642" y="80"/>
                    </a:cubicBezTo>
                    <a:cubicBezTo>
                      <a:pt x="549" y="27"/>
                      <a:pt x="445" y="1"/>
                      <a:pt x="342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48"/>
              <p:cNvSpPr/>
              <p:nvPr/>
            </p:nvSpPr>
            <p:spPr>
              <a:xfrm>
                <a:off x="8725868" y="2867853"/>
                <a:ext cx="794983" cy="521176"/>
              </a:xfrm>
              <a:custGeom>
                <a:rect b="b" l="l" r="r" t="t"/>
                <a:pathLst>
                  <a:path extrusionOk="0" h="5796" w="8841">
                    <a:moveTo>
                      <a:pt x="5951" y="4385"/>
                    </a:moveTo>
                    <a:lnTo>
                      <a:pt x="5958" y="4393"/>
                    </a:lnTo>
                    <a:cubicBezTo>
                      <a:pt x="5958" y="4400"/>
                      <a:pt x="5958" y="4412"/>
                      <a:pt x="5958" y="4428"/>
                    </a:cubicBezTo>
                    <a:cubicBezTo>
                      <a:pt x="5958" y="4421"/>
                      <a:pt x="5958" y="4407"/>
                      <a:pt x="5951" y="4385"/>
                    </a:cubicBezTo>
                    <a:close/>
                    <a:moveTo>
                      <a:pt x="5965" y="4449"/>
                    </a:moveTo>
                    <a:lnTo>
                      <a:pt x="5965" y="4449"/>
                    </a:lnTo>
                    <a:cubicBezTo>
                      <a:pt x="5966" y="4454"/>
                      <a:pt x="5967" y="4459"/>
                      <a:pt x="5968" y="4464"/>
                    </a:cubicBezTo>
                    <a:lnTo>
                      <a:pt x="5968" y="4464"/>
                    </a:lnTo>
                    <a:cubicBezTo>
                      <a:pt x="5966" y="4458"/>
                      <a:pt x="5965" y="4453"/>
                      <a:pt x="5965" y="4449"/>
                    </a:cubicBezTo>
                    <a:close/>
                    <a:moveTo>
                      <a:pt x="5975" y="4498"/>
                    </a:moveTo>
                    <a:cubicBezTo>
                      <a:pt x="5981" y="4523"/>
                      <a:pt x="5982" y="4532"/>
                      <a:pt x="5981" y="4532"/>
                    </a:cubicBezTo>
                    <a:cubicBezTo>
                      <a:pt x="5981" y="4532"/>
                      <a:pt x="5975" y="4512"/>
                      <a:pt x="5972" y="4498"/>
                    </a:cubicBezTo>
                    <a:close/>
                    <a:moveTo>
                      <a:pt x="6012" y="4634"/>
                    </a:moveTo>
                    <a:lnTo>
                      <a:pt x="6012" y="4634"/>
                    </a:lnTo>
                    <a:cubicBezTo>
                      <a:pt x="6013" y="4634"/>
                      <a:pt x="6022" y="4654"/>
                      <a:pt x="6030" y="4679"/>
                    </a:cubicBezTo>
                    <a:lnTo>
                      <a:pt x="6030" y="4679"/>
                    </a:lnTo>
                    <a:cubicBezTo>
                      <a:pt x="6028" y="4674"/>
                      <a:pt x="6024" y="4667"/>
                      <a:pt x="6021" y="4660"/>
                    </a:cubicBezTo>
                    <a:cubicBezTo>
                      <a:pt x="6014" y="4641"/>
                      <a:pt x="6012" y="4634"/>
                      <a:pt x="6012" y="4634"/>
                    </a:cubicBezTo>
                    <a:close/>
                    <a:moveTo>
                      <a:pt x="6035" y="4696"/>
                    </a:moveTo>
                    <a:cubicBezTo>
                      <a:pt x="6035" y="4696"/>
                      <a:pt x="6097" y="4832"/>
                      <a:pt x="6093" y="4832"/>
                    </a:cubicBezTo>
                    <a:cubicBezTo>
                      <a:pt x="6093" y="4832"/>
                      <a:pt x="6092" y="4831"/>
                      <a:pt x="6092" y="4830"/>
                    </a:cubicBezTo>
                    <a:cubicBezTo>
                      <a:pt x="6070" y="4787"/>
                      <a:pt x="6056" y="4745"/>
                      <a:pt x="6035" y="4696"/>
                    </a:cubicBezTo>
                    <a:close/>
                    <a:moveTo>
                      <a:pt x="6127" y="4886"/>
                    </a:moveTo>
                    <a:lnTo>
                      <a:pt x="6127" y="4886"/>
                    </a:lnTo>
                    <a:cubicBezTo>
                      <a:pt x="6133" y="4898"/>
                      <a:pt x="6157" y="4942"/>
                      <a:pt x="6154" y="4942"/>
                    </a:cubicBezTo>
                    <a:cubicBezTo>
                      <a:pt x="6154" y="4942"/>
                      <a:pt x="6152" y="4940"/>
                      <a:pt x="6148" y="4935"/>
                    </a:cubicBezTo>
                    <a:cubicBezTo>
                      <a:pt x="6141" y="4921"/>
                      <a:pt x="6134" y="4900"/>
                      <a:pt x="6127" y="4886"/>
                    </a:cubicBezTo>
                    <a:close/>
                    <a:moveTo>
                      <a:pt x="6352" y="5189"/>
                    </a:moveTo>
                    <a:lnTo>
                      <a:pt x="6395" y="5224"/>
                    </a:lnTo>
                    <a:lnTo>
                      <a:pt x="6417" y="5240"/>
                    </a:lnTo>
                    <a:lnTo>
                      <a:pt x="6417" y="5240"/>
                    </a:lnTo>
                    <a:cubicBezTo>
                      <a:pt x="6395" y="5225"/>
                      <a:pt x="6372" y="5209"/>
                      <a:pt x="6352" y="5189"/>
                    </a:cubicBezTo>
                    <a:close/>
                    <a:moveTo>
                      <a:pt x="259" y="1"/>
                    </a:moveTo>
                    <a:cubicBezTo>
                      <a:pt x="71" y="1"/>
                      <a:pt x="1" y="601"/>
                      <a:pt x="1" y="769"/>
                    </a:cubicBezTo>
                    <a:cubicBezTo>
                      <a:pt x="15" y="1093"/>
                      <a:pt x="128" y="1411"/>
                      <a:pt x="339" y="1657"/>
                    </a:cubicBezTo>
                    <a:cubicBezTo>
                      <a:pt x="579" y="1932"/>
                      <a:pt x="1030" y="2116"/>
                      <a:pt x="1333" y="2292"/>
                    </a:cubicBezTo>
                    <a:lnTo>
                      <a:pt x="3194" y="3377"/>
                    </a:lnTo>
                    <a:lnTo>
                      <a:pt x="6534" y="5320"/>
                    </a:lnTo>
                    <a:lnTo>
                      <a:pt x="6534" y="5320"/>
                    </a:lnTo>
                    <a:cubicBezTo>
                      <a:pt x="6506" y="5299"/>
                      <a:pt x="6477" y="5282"/>
                      <a:pt x="6444" y="5260"/>
                    </a:cubicBezTo>
                    <a:lnTo>
                      <a:pt x="6451" y="5260"/>
                    </a:lnTo>
                    <a:cubicBezTo>
                      <a:pt x="6479" y="5282"/>
                      <a:pt x="6507" y="5300"/>
                      <a:pt x="6534" y="5320"/>
                    </a:cubicBezTo>
                    <a:lnTo>
                      <a:pt x="6534" y="5320"/>
                    </a:lnTo>
                    <a:lnTo>
                      <a:pt x="6534" y="5320"/>
                    </a:lnTo>
                    <a:lnTo>
                      <a:pt x="6534" y="5320"/>
                    </a:lnTo>
                    <a:cubicBezTo>
                      <a:pt x="6542" y="5325"/>
                      <a:pt x="6549" y="5331"/>
                      <a:pt x="6557" y="5337"/>
                    </a:cubicBezTo>
                    <a:cubicBezTo>
                      <a:pt x="6549" y="5331"/>
                      <a:pt x="6542" y="5325"/>
                      <a:pt x="6534" y="5320"/>
                    </a:cubicBezTo>
                    <a:lnTo>
                      <a:pt x="6534" y="5320"/>
                    </a:lnTo>
                    <a:lnTo>
                      <a:pt x="6564" y="5337"/>
                    </a:lnTo>
                    <a:cubicBezTo>
                      <a:pt x="6747" y="5436"/>
                      <a:pt x="6945" y="5506"/>
                      <a:pt x="7142" y="5549"/>
                    </a:cubicBezTo>
                    <a:cubicBezTo>
                      <a:pt x="7674" y="5652"/>
                      <a:pt x="8219" y="5715"/>
                      <a:pt x="8751" y="5791"/>
                    </a:cubicBezTo>
                    <a:lnTo>
                      <a:pt x="8751" y="5791"/>
                    </a:lnTo>
                    <a:cubicBezTo>
                      <a:pt x="8486" y="5750"/>
                      <a:pt x="8129" y="5630"/>
                      <a:pt x="7974" y="5401"/>
                    </a:cubicBezTo>
                    <a:cubicBezTo>
                      <a:pt x="7805" y="5161"/>
                      <a:pt x="7854" y="4858"/>
                      <a:pt x="7924" y="4590"/>
                    </a:cubicBezTo>
                    <a:cubicBezTo>
                      <a:pt x="8101" y="3934"/>
                      <a:pt x="8481" y="3321"/>
                      <a:pt x="8841" y="2743"/>
                    </a:cubicBezTo>
                    <a:lnTo>
                      <a:pt x="8841" y="2743"/>
                    </a:lnTo>
                    <a:lnTo>
                      <a:pt x="7466" y="3095"/>
                    </a:lnTo>
                    <a:lnTo>
                      <a:pt x="6571" y="3328"/>
                    </a:lnTo>
                    <a:cubicBezTo>
                      <a:pt x="6439" y="3356"/>
                      <a:pt x="6203" y="3363"/>
                      <a:pt x="6130" y="3485"/>
                    </a:cubicBezTo>
                    <a:lnTo>
                      <a:pt x="6130" y="3485"/>
                    </a:lnTo>
                    <a:cubicBezTo>
                      <a:pt x="6186" y="3384"/>
                      <a:pt x="6055" y="3370"/>
                      <a:pt x="5958" y="3314"/>
                    </a:cubicBezTo>
                    <a:lnTo>
                      <a:pt x="5365" y="2962"/>
                    </a:lnTo>
                    <a:lnTo>
                      <a:pt x="3434" y="1841"/>
                    </a:lnTo>
                    <a:lnTo>
                      <a:pt x="1418" y="663"/>
                    </a:lnTo>
                    <a:lnTo>
                      <a:pt x="671" y="233"/>
                    </a:lnTo>
                    <a:cubicBezTo>
                      <a:pt x="579" y="177"/>
                      <a:pt x="375" y="1"/>
                      <a:pt x="262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  <a:moveTo>
                      <a:pt x="8751" y="5791"/>
                    </a:moveTo>
                    <a:cubicBezTo>
                      <a:pt x="8762" y="5792"/>
                      <a:pt x="8773" y="5794"/>
                      <a:pt x="8784" y="5795"/>
                    </a:cubicBezTo>
                    <a:cubicBezTo>
                      <a:pt x="8773" y="5794"/>
                      <a:pt x="8762" y="5792"/>
                      <a:pt x="8751" y="579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48"/>
              <p:cNvSpPr/>
              <p:nvPr/>
            </p:nvSpPr>
            <p:spPr>
              <a:xfrm>
                <a:off x="8724609" y="2866594"/>
                <a:ext cx="796242" cy="524324"/>
              </a:xfrm>
              <a:custGeom>
                <a:rect b="b" l="l" r="r" t="t"/>
                <a:pathLst>
                  <a:path extrusionOk="0" h="5831" w="8855">
                    <a:moveTo>
                      <a:pt x="5972" y="4378"/>
                    </a:moveTo>
                    <a:cubicBezTo>
                      <a:pt x="5958" y="4385"/>
                      <a:pt x="5958" y="4392"/>
                      <a:pt x="5958" y="4399"/>
                    </a:cubicBezTo>
                    <a:cubicBezTo>
                      <a:pt x="5958" y="4399"/>
                      <a:pt x="5958" y="4407"/>
                      <a:pt x="5958" y="4407"/>
                    </a:cubicBezTo>
                    <a:cubicBezTo>
                      <a:pt x="5958" y="4421"/>
                      <a:pt x="5965" y="4435"/>
                      <a:pt x="5965" y="4449"/>
                    </a:cubicBezTo>
                    <a:cubicBezTo>
                      <a:pt x="5965" y="4449"/>
                      <a:pt x="5965" y="4456"/>
                      <a:pt x="5965" y="4456"/>
                    </a:cubicBezTo>
                    <a:cubicBezTo>
                      <a:pt x="5965" y="4456"/>
                      <a:pt x="5965" y="4463"/>
                      <a:pt x="5965" y="4463"/>
                    </a:cubicBezTo>
                    <a:cubicBezTo>
                      <a:pt x="5972" y="4484"/>
                      <a:pt x="5972" y="4505"/>
                      <a:pt x="5979" y="4519"/>
                    </a:cubicBezTo>
                    <a:cubicBezTo>
                      <a:pt x="5986" y="4526"/>
                      <a:pt x="5979" y="4533"/>
                      <a:pt x="5986" y="4548"/>
                    </a:cubicBezTo>
                    <a:cubicBezTo>
                      <a:pt x="5986" y="4562"/>
                      <a:pt x="5993" y="4562"/>
                      <a:pt x="5993" y="4562"/>
                    </a:cubicBezTo>
                    <a:lnTo>
                      <a:pt x="6000" y="4555"/>
                    </a:lnTo>
                    <a:cubicBezTo>
                      <a:pt x="6007" y="4555"/>
                      <a:pt x="6007" y="4555"/>
                      <a:pt x="6007" y="4533"/>
                    </a:cubicBezTo>
                    <a:lnTo>
                      <a:pt x="6007" y="4526"/>
                    </a:lnTo>
                    <a:cubicBezTo>
                      <a:pt x="6007" y="4505"/>
                      <a:pt x="6000" y="4484"/>
                      <a:pt x="5993" y="4456"/>
                    </a:cubicBezTo>
                    <a:cubicBezTo>
                      <a:pt x="5993" y="4449"/>
                      <a:pt x="5993" y="4449"/>
                      <a:pt x="5993" y="4449"/>
                    </a:cubicBezTo>
                    <a:cubicBezTo>
                      <a:pt x="5993" y="4442"/>
                      <a:pt x="5993" y="4442"/>
                      <a:pt x="5993" y="4435"/>
                    </a:cubicBezTo>
                    <a:cubicBezTo>
                      <a:pt x="5986" y="4421"/>
                      <a:pt x="5986" y="4407"/>
                      <a:pt x="5986" y="4392"/>
                    </a:cubicBezTo>
                    <a:cubicBezTo>
                      <a:pt x="5979" y="4378"/>
                      <a:pt x="5979" y="4378"/>
                      <a:pt x="5972" y="4378"/>
                    </a:cubicBezTo>
                    <a:close/>
                    <a:moveTo>
                      <a:pt x="6028" y="4632"/>
                    </a:moveTo>
                    <a:cubicBezTo>
                      <a:pt x="6028" y="4632"/>
                      <a:pt x="6021" y="4639"/>
                      <a:pt x="6014" y="4639"/>
                    </a:cubicBezTo>
                    <a:lnTo>
                      <a:pt x="6014" y="4653"/>
                    </a:lnTo>
                    <a:cubicBezTo>
                      <a:pt x="6014" y="4653"/>
                      <a:pt x="6021" y="4667"/>
                      <a:pt x="6028" y="4681"/>
                    </a:cubicBezTo>
                    <a:cubicBezTo>
                      <a:pt x="6028" y="4689"/>
                      <a:pt x="6035" y="4703"/>
                      <a:pt x="6042" y="4717"/>
                    </a:cubicBezTo>
                    <a:cubicBezTo>
                      <a:pt x="6056" y="4759"/>
                      <a:pt x="6077" y="4808"/>
                      <a:pt x="6099" y="4851"/>
                    </a:cubicBezTo>
                    <a:cubicBezTo>
                      <a:pt x="6099" y="4851"/>
                      <a:pt x="6106" y="4858"/>
                      <a:pt x="6113" y="4858"/>
                    </a:cubicBezTo>
                    <a:cubicBezTo>
                      <a:pt x="6120" y="4851"/>
                      <a:pt x="6127" y="4851"/>
                      <a:pt x="6120" y="4837"/>
                    </a:cubicBezTo>
                    <a:lnTo>
                      <a:pt x="6106" y="4808"/>
                    </a:lnTo>
                    <a:cubicBezTo>
                      <a:pt x="6084" y="4759"/>
                      <a:pt x="6077" y="4731"/>
                      <a:pt x="6070" y="4717"/>
                    </a:cubicBezTo>
                    <a:cubicBezTo>
                      <a:pt x="6063" y="4717"/>
                      <a:pt x="6063" y="4710"/>
                      <a:pt x="6063" y="4710"/>
                    </a:cubicBezTo>
                    <a:cubicBezTo>
                      <a:pt x="6049" y="4674"/>
                      <a:pt x="6042" y="4653"/>
                      <a:pt x="6042" y="4646"/>
                    </a:cubicBezTo>
                    <a:cubicBezTo>
                      <a:pt x="6035" y="4632"/>
                      <a:pt x="6028" y="4632"/>
                      <a:pt x="6028" y="4632"/>
                    </a:cubicBezTo>
                    <a:close/>
                    <a:moveTo>
                      <a:pt x="6134" y="4886"/>
                    </a:moveTo>
                    <a:cubicBezTo>
                      <a:pt x="6134" y="4893"/>
                      <a:pt x="6127" y="4893"/>
                      <a:pt x="6134" y="4914"/>
                    </a:cubicBezTo>
                    <a:cubicBezTo>
                      <a:pt x="6141" y="4928"/>
                      <a:pt x="6148" y="4942"/>
                      <a:pt x="6162" y="4956"/>
                    </a:cubicBezTo>
                    <a:lnTo>
                      <a:pt x="6169" y="4963"/>
                    </a:lnTo>
                    <a:lnTo>
                      <a:pt x="6169" y="4970"/>
                    </a:lnTo>
                    <a:cubicBezTo>
                      <a:pt x="6169" y="4978"/>
                      <a:pt x="6176" y="4992"/>
                      <a:pt x="6176" y="4992"/>
                    </a:cubicBezTo>
                    <a:cubicBezTo>
                      <a:pt x="6183" y="4999"/>
                      <a:pt x="6183" y="5006"/>
                      <a:pt x="6190" y="5013"/>
                    </a:cubicBezTo>
                    <a:cubicBezTo>
                      <a:pt x="6197" y="5027"/>
                      <a:pt x="6197" y="5027"/>
                      <a:pt x="6197" y="5027"/>
                    </a:cubicBezTo>
                    <a:lnTo>
                      <a:pt x="6211" y="5020"/>
                    </a:lnTo>
                    <a:cubicBezTo>
                      <a:pt x="6211" y="5013"/>
                      <a:pt x="6211" y="5006"/>
                      <a:pt x="6211" y="4999"/>
                    </a:cubicBezTo>
                    <a:lnTo>
                      <a:pt x="6190" y="4963"/>
                    </a:lnTo>
                    <a:cubicBezTo>
                      <a:pt x="6183" y="4956"/>
                      <a:pt x="6183" y="4949"/>
                      <a:pt x="6176" y="4942"/>
                    </a:cubicBezTo>
                    <a:cubicBezTo>
                      <a:pt x="6176" y="4942"/>
                      <a:pt x="6176" y="4942"/>
                      <a:pt x="6176" y="4935"/>
                    </a:cubicBezTo>
                    <a:cubicBezTo>
                      <a:pt x="6169" y="4928"/>
                      <a:pt x="6162" y="4907"/>
                      <a:pt x="6155" y="4893"/>
                    </a:cubicBezTo>
                    <a:cubicBezTo>
                      <a:pt x="6148" y="4886"/>
                      <a:pt x="6141" y="4886"/>
                      <a:pt x="6134" y="4886"/>
                    </a:cubicBezTo>
                    <a:close/>
                    <a:moveTo>
                      <a:pt x="283" y="29"/>
                    </a:moveTo>
                    <a:cubicBezTo>
                      <a:pt x="353" y="29"/>
                      <a:pt x="480" y="121"/>
                      <a:pt x="572" y="191"/>
                    </a:cubicBezTo>
                    <a:cubicBezTo>
                      <a:pt x="614" y="219"/>
                      <a:pt x="649" y="247"/>
                      <a:pt x="678" y="262"/>
                    </a:cubicBezTo>
                    <a:lnTo>
                      <a:pt x="5965" y="3335"/>
                    </a:lnTo>
                    <a:cubicBezTo>
                      <a:pt x="5986" y="3349"/>
                      <a:pt x="6014" y="3363"/>
                      <a:pt x="6035" y="3370"/>
                    </a:cubicBezTo>
                    <a:cubicBezTo>
                      <a:pt x="6084" y="3391"/>
                      <a:pt x="6127" y="3413"/>
                      <a:pt x="6141" y="3441"/>
                    </a:cubicBezTo>
                    <a:cubicBezTo>
                      <a:pt x="6141" y="3462"/>
                      <a:pt x="6134" y="3483"/>
                      <a:pt x="6127" y="3497"/>
                    </a:cubicBezTo>
                    <a:cubicBezTo>
                      <a:pt x="6122" y="3511"/>
                      <a:pt x="6129" y="3519"/>
                      <a:pt x="6137" y="3519"/>
                    </a:cubicBezTo>
                    <a:cubicBezTo>
                      <a:pt x="6141" y="3519"/>
                      <a:pt x="6145" y="3516"/>
                      <a:pt x="6148" y="3511"/>
                    </a:cubicBezTo>
                    <a:cubicBezTo>
                      <a:pt x="6204" y="3420"/>
                      <a:pt x="6352" y="3391"/>
                      <a:pt x="6479" y="3370"/>
                    </a:cubicBezTo>
                    <a:cubicBezTo>
                      <a:pt x="6514" y="3363"/>
                      <a:pt x="6557" y="3356"/>
                      <a:pt x="6585" y="3349"/>
                    </a:cubicBezTo>
                    <a:lnTo>
                      <a:pt x="8820" y="2778"/>
                    </a:lnTo>
                    <a:lnTo>
                      <a:pt x="8820" y="2778"/>
                    </a:lnTo>
                    <a:cubicBezTo>
                      <a:pt x="8502" y="3293"/>
                      <a:pt x="8108" y="3927"/>
                      <a:pt x="7931" y="4604"/>
                    </a:cubicBezTo>
                    <a:cubicBezTo>
                      <a:pt x="7861" y="4851"/>
                      <a:pt x="7797" y="5175"/>
                      <a:pt x="7974" y="5422"/>
                    </a:cubicBezTo>
                    <a:cubicBezTo>
                      <a:pt x="8079" y="5577"/>
                      <a:pt x="8284" y="5689"/>
                      <a:pt x="8488" y="5753"/>
                    </a:cubicBezTo>
                    <a:lnTo>
                      <a:pt x="8263" y="5725"/>
                    </a:lnTo>
                    <a:cubicBezTo>
                      <a:pt x="7903" y="5668"/>
                      <a:pt x="7522" y="5619"/>
                      <a:pt x="7163" y="5549"/>
                    </a:cubicBezTo>
                    <a:cubicBezTo>
                      <a:pt x="6959" y="5506"/>
                      <a:pt x="6768" y="5436"/>
                      <a:pt x="6585" y="5337"/>
                    </a:cubicBezTo>
                    <a:lnTo>
                      <a:pt x="6578" y="5337"/>
                    </a:lnTo>
                    <a:lnTo>
                      <a:pt x="6585" y="5330"/>
                    </a:lnTo>
                    <a:cubicBezTo>
                      <a:pt x="6550" y="5309"/>
                      <a:pt x="6521" y="5295"/>
                      <a:pt x="6486" y="5274"/>
                    </a:cubicBezTo>
                    <a:lnTo>
                      <a:pt x="6472" y="5259"/>
                    </a:lnTo>
                    <a:cubicBezTo>
                      <a:pt x="6444" y="5238"/>
                      <a:pt x="6409" y="5217"/>
                      <a:pt x="6380" y="5189"/>
                    </a:cubicBezTo>
                    <a:cubicBezTo>
                      <a:pt x="6373" y="5182"/>
                      <a:pt x="6359" y="5168"/>
                      <a:pt x="6345" y="5161"/>
                    </a:cubicBezTo>
                    <a:lnTo>
                      <a:pt x="6317" y="5126"/>
                    </a:lnTo>
                    <a:lnTo>
                      <a:pt x="6289" y="5097"/>
                    </a:lnTo>
                    <a:cubicBezTo>
                      <a:pt x="6285" y="5094"/>
                      <a:pt x="6282" y="5092"/>
                      <a:pt x="6278" y="5092"/>
                    </a:cubicBezTo>
                    <a:cubicBezTo>
                      <a:pt x="6275" y="5092"/>
                      <a:pt x="6271" y="5094"/>
                      <a:pt x="6268" y="5097"/>
                    </a:cubicBezTo>
                    <a:cubicBezTo>
                      <a:pt x="6268" y="5104"/>
                      <a:pt x="6268" y="5104"/>
                      <a:pt x="6268" y="5111"/>
                    </a:cubicBezTo>
                    <a:cubicBezTo>
                      <a:pt x="6268" y="5111"/>
                      <a:pt x="6268" y="5119"/>
                      <a:pt x="6268" y="5119"/>
                    </a:cubicBezTo>
                    <a:lnTo>
                      <a:pt x="6296" y="5147"/>
                    </a:lnTo>
                    <a:lnTo>
                      <a:pt x="6322" y="5180"/>
                    </a:lnTo>
                    <a:lnTo>
                      <a:pt x="1361" y="2299"/>
                    </a:lnTo>
                    <a:cubicBezTo>
                      <a:pt x="1284" y="2249"/>
                      <a:pt x="1192" y="2207"/>
                      <a:pt x="1094" y="2158"/>
                    </a:cubicBezTo>
                    <a:cubicBezTo>
                      <a:pt x="840" y="2017"/>
                      <a:pt x="544" y="1869"/>
                      <a:pt x="367" y="1664"/>
                    </a:cubicBezTo>
                    <a:cubicBezTo>
                      <a:pt x="156" y="1418"/>
                      <a:pt x="43" y="1107"/>
                      <a:pt x="29" y="783"/>
                    </a:cubicBezTo>
                    <a:cubicBezTo>
                      <a:pt x="29" y="635"/>
                      <a:pt x="85" y="191"/>
                      <a:pt x="205" y="64"/>
                    </a:cubicBezTo>
                    <a:cubicBezTo>
                      <a:pt x="226" y="43"/>
                      <a:pt x="255" y="29"/>
                      <a:pt x="283" y="29"/>
                    </a:cubicBezTo>
                    <a:close/>
                    <a:moveTo>
                      <a:pt x="276" y="1"/>
                    </a:moveTo>
                    <a:cubicBezTo>
                      <a:pt x="241" y="1"/>
                      <a:pt x="205" y="15"/>
                      <a:pt x="184" y="43"/>
                    </a:cubicBezTo>
                    <a:cubicBezTo>
                      <a:pt x="43" y="184"/>
                      <a:pt x="1" y="656"/>
                      <a:pt x="1" y="790"/>
                    </a:cubicBezTo>
                    <a:cubicBezTo>
                      <a:pt x="8" y="1115"/>
                      <a:pt x="128" y="1432"/>
                      <a:pt x="339" y="1686"/>
                    </a:cubicBezTo>
                    <a:cubicBezTo>
                      <a:pt x="523" y="1890"/>
                      <a:pt x="812" y="2045"/>
                      <a:pt x="1079" y="2179"/>
                    </a:cubicBezTo>
                    <a:cubicBezTo>
                      <a:pt x="1171" y="2228"/>
                      <a:pt x="1263" y="2278"/>
                      <a:pt x="1340" y="2327"/>
                    </a:cubicBezTo>
                    <a:lnTo>
                      <a:pt x="6571" y="5365"/>
                    </a:lnTo>
                    <a:cubicBezTo>
                      <a:pt x="6754" y="5464"/>
                      <a:pt x="6951" y="5534"/>
                      <a:pt x="7156" y="5577"/>
                    </a:cubicBezTo>
                    <a:cubicBezTo>
                      <a:pt x="7522" y="5647"/>
                      <a:pt x="7896" y="5704"/>
                      <a:pt x="8263" y="5753"/>
                    </a:cubicBezTo>
                    <a:cubicBezTo>
                      <a:pt x="8439" y="5781"/>
                      <a:pt x="8622" y="5802"/>
                      <a:pt x="8798" y="5830"/>
                    </a:cubicBezTo>
                    <a:cubicBezTo>
                      <a:pt x="8805" y="5823"/>
                      <a:pt x="8805" y="5823"/>
                      <a:pt x="8798" y="5816"/>
                    </a:cubicBezTo>
                    <a:cubicBezTo>
                      <a:pt x="8805" y="5809"/>
                      <a:pt x="8798" y="5802"/>
                      <a:pt x="8791" y="5802"/>
                    </a:cubicBezTo>
                    <a:cubicBezTo>
                      <a:pt x="8502" y="5753"/>
                      <a:pt x="8150" y="5640"/>
                      <a:pt x="7988" y="5400"/>
                    </a:cubicBezTo>
                    <a:cubicBezTo>
                      <a:pt x="7826" y="5168"/>
                      <a:pt x="7875" y="4858"/>
                      <a:pt x="7945" y="4611"/>
                    </a:cubicBezTo>
                    <a:cubicBezTo>
                      <a:pt x="8129" y="3927"/>
                      <a:pt x="8531" y="3286"/>
                      <a:pt x="8855" y="2764"/>
                    </a:cubicBezTo>
                    <a:cubicBezTo>
                      <a:pt x="8855" y="2764"/>
                      <a:pt x="8855" y="2757"/>
                      <a:pt x="8855" y="2750"/>
                    </a:cubicBezTo>
                    <a:cubicBezTo>
                      <a:pt x="8848" y="2750"/>
                      <a:pt x="8841" y="2743"/>
                      <a:pt x="8834" y="2743"/>
                    </a:cubicBezTo>
                    <a:lnTo>
                      <a:pt x="6564" y="3328"/>
                    </a:lnTo>
                    <a:cubicBezTo>
                      <a:pt x="6536" y="3335"/>
                      <a:pt x="6500" y="3342"/>
                      <a:pt x="6458" y="3349"/>
                    </a:cubicBezTo>
                    <a:cubicBezTo>
                      <a:pt x="6352" y="3356"/>
                      <a:pt x="6247" y="3391"/>
                      <a:pt x="6155" y="3448"/>
                    </a:cubicBezTo>
                    <a:cubicBezTo>
                      <a:pt x="6155" y="3448"/>
                      <a:pt x="6155" y="3441"/>
                      <a:pt x="6155" y="3434"/>
                    </a:cubicBezTo>
                    <a:cubicBezTo>
                      <a:pt x="6141" y="3391"/>
                      <a:pt x="6091" y="3370"/>
                      <a:pt x="6042" y="3349"/>
                    </a:cubicBezTo>
                    <a:cubicBezTo>
                      <a:pt x="6014" y="3335"/>
                      <a:pt x="5993" y="3328"/>
                      <a:pt x="5972" y="3314"/>
                    </a:cubicBezTo>
                    <a:lnTo>
                      <a:pt x="685" y="240"/>
                    </a:lnTo>
                    <a:cubicBezTo>
                      <a:pt x="656" y="226"/>
                      <a:pt x="621" y="198"/>
                      <a:pt x="579" y="170"/>
                    </a:cubicBezTo>
                    <a:cubicBezTo>
                      <a:pt x="480" y="92"/>
                      <a:pt x="353" y="1"/>
                      <a:pt x="276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48"/>
              <p:cNvSpPr/>
              <p:nvPr/>
            </p:nvSpPr>
            <p:spPr>
              <a:xfrm>
                <a:off x="8313225" y="1705457"/>
                <a:ext cx="2140096" cy="1750383"/>
              </a:xfrm>
              <a:custGeom>
                <a:rect b="b" l="l" r="r" t="t"/>
                <a:pathLst>
                  <a:path extrusionOk="0" h="19466" w="23800">
                    <a:moveTo>
                      <a:pt x="7484" y="17626"/>
                    </a:moveTo>
                    <a:cubicBezTo>
                      <a:pt x="7485" y="17627"/>
                      <a:pt x="7486" y="17629"/>
                      <a:pt x="7487" y="17630"/>
                    </a:cubicBezTo>
                    <a:cubicBezTo>
                      <a:pt x="7505" y="17641"/>
                      <a:pt x="7512" y="17645"/>
                      <a:pt x="7512" y="17645"/>
                    </a:cubicBezTo>
                    <a:cubicBezTo>
                      <a:pt x="7513" y="17645"/>
                      <a:pt x="7500" y="17637"/>
                      <a:pt x="7484" y="17626"/>
                    </a:cubicBezTo>
                    <a:close/>
                    <a:moveTo>
                      <a:pt x="11960" y="1"/>
                    </a:moveTo>
                    <a:cubicBezTo>
                      <a:pt x="11916" y="1"/>
                      <a:pt x="11873" y="3"/>
                      <a:pt x="11830" y="7"/>
                    </a:cubicBezTo>
                    <a:cubicBezTo>
                      <a:pt x="11597" y="49"/>
                      <a:pt x="11378" y="148"/>
                      <a:pt x="11188" y="289"/>
                    </a:cubicBezTo>
                    <a:cubicBezTo>
                      <a:pt x="10963" y="253"/>
                      <a:pt x="10737" y="225"/>
                      <a:pt x="10511" y="218"/>
                    </a:cubicBezTo>
                    <a:cubicBezTo>
                      <a:pt x="10501" y="218"/>
                      <a:pt x="10491" y="217"/>
                      <a:pt x="10481" y="217"/>
                    </a:cubicBezTo>
                    <a:cubicBezTo>
                      <a:pt x="10330" y="217"/>
                      <a:pt x="10186" y="266"/>
                      <a:pt x="10067" y="359"/>
                    </a:cubicBezTo>
                    <a:cubicBezTo>
                      <a:pt x="9870" y="500"/>
                      <a:pt x="9687" y="669"/>
                      <a:pt x="9539" y="859"/>
                    </a:cubicBezTo>
                    <a:lnTo>
                      <a:pt x="9087" y="810"/>
                    </a:lnTo>
                    <a:cubicBezTo>
                      <a:pt x="8932" y="775"/>
                      <a:pt x="8784" y="761"/>
                      <a:pt x="8636" y="761"/>
                    </a:cubicBezTo>
                    <a:cubicBezTo>
                      <a:pt x="8263" y="782"/>
                      <a:pt x="7910" y="1120"/>
                      <a:pt x="7656" y="1353"/>
                    </a:cubicBezTo>
                    <a:lnTo>
                      <a:pt x="7671" y="1353"/>
                    </a:lnTo>
                    <a:cubicBezTo>
                      <a:pt x="7304" y="1353"/>
                      <a:pt x="6818" y="1614"/>
                      <a:pt x="6507" y="1790"/>
                    </a:cubicBezTo>
                    <a:cubicBezTo>
                      <a:pt x="6366" y="1811"/>
                      <a:pt x="6162" y="2016"/>
                      <a:pt x="6049" y="2107"/>
                    </a:cubicBezTo>
                    <a:cubicBezTo>
                      <a:pt x="5697" y="2389"/>
                      <a:pt x="5422" y="2756"/>
                      <a:pt x="5239" y="3165"/>
                    </a:cubicBezTo>
                    <a:lnTo>
                      <a:pt x="5309" y="3186"/>
                    </a:lnTo>
                    <a:cubicBezTo>
                      <a:pt x="5288" y="3182"/>
                      <a:pt x="5267" y="3180"/>
                      <a:pt x="5246" y="3180"/>
                    </a:cubicBezTo>
                    <a:cubicBezTo>
                      <a:pt x="5224" y="3180"/>
                      <a:pt x="5203" y="3182"/>
                      <a:pt x="5182" y="3186"/>
                    </a:cubicBezTo>
                    <a:cubicBezTo>
                      <a:pt x="4964" y="3249"/>
                      <a:pt x="4752" y="3348"/>
                      <a:pt x="4562" y="3475"/>
                    </a:cubicBezTo>
                    <a:cubicBezTo>
                      <a:pt x="3941" y="3855"/>
                      <a:pt x="3497" y="4462"/>
                      <a:pt x="3166" y="5096"/>
                    </a:cubicBezTo>
                    <a:cubicBezTo>
                      <a:pt x="2468" y="5477"/>
                      <a:pt x="1925" y="5921"/>
                      <a:pt x="1594" y="6668"/>
                    </a:cubicBezTo>
                    <a:cubicBezTo>
                      <a:pt x="1524" y="6837"/>
                      <a:pt x="1460" y="7014"/>
                      <a:pt x="1411" y="7197"/>
                    </a:cubicBezTo>
                    <a:cubicBezTo>
                      <a:pt x="1383" y="7310"/>
                      <a:pt x="1291" y="7577"/>
                      <a:pt x="1340" y="7676"/>
                    </a:cubicBezTo>
                    <a:lnTo>
                      <a:pt x="1361" y="7697"/>
                    </a:lnTo>
                    <a:cubicBezTo>
                      <a:pt x="1340" y="7687"/>
                      <a:pt x="1331" y="7680"/>
                      <a:pt x="1323" y="7680"/>
                    </a:cubicBezTo>
                    <a:cubicBezTo>
                      <a:pt x="1310" y="7680"/>
                      <a:pt x="1301" y="7698"/>
                      <a:pt x="1249" y="7747"/>
                    </a:cubicBezTo>
                    <a:cubicBezTo>
                      <a:pt x="988" y="7986"/>
                      <a:pt x="776" y="8374"/>
                      <a:pt x="642" y="8698"/>
                    </a:cubicBezTo>
                    <a:cubicBezTo>
                      <a:pt x="487" y="9058"/>
                      <a:pt x="375" y="9586"/>
                      <a:pt x="565" y="9960"/>
                    </a:cubicBezTo>
                    <a:cubicBezTo>
                      <a:pt x="579" y="9974"/>
                      <a:pt x="586" y="9988"/>
                      <a:pt x="593" y="10002"/>
                    </a:cubicBezTo>
                    <a:lnTo>
                      <a:pt x="579" y="9988"/>
                    </a:lnTo>
                    <a:cubicBezTo>
                      <a:pt x="276" y="10545"/>
                      <a:pt x="1" y="11180"/>
                      <a:pt x="8" y="11828"/>
                    </a:cubicBezTo>
                    <a:cubicBezTo>
                      <a:pt x="8" y="12054"/>
                      <a:pt x="64" y="12286"/>
                      <a:pt x="170" y="12491"/>
                    </a:cubicBezTo>
                    <a:cubicBezTo>
                      <a:pt x="438" y="12977"/>
                      <a:pt x="931" y="13478"/>
                      <a:pt x="1249" y="13879"/>
                    </a:cubicBezTo>
                    <a:cubicBezTo>
                      <a:pt x="1051" y="13619"/>
                      <a:pt x="938" y="13316"/>
                      <a:pt x="917" y="12991"/>
                    </a:cubicBezTo>
                    <a:lnTo>
                      <a:pt x="917" y="12991"/>
                    </a:lnTo>
                    <a:cubicBezTo>
                      <a:pt x="931" y="13083"/>
                      <a:pt x="945" y="13182"/>
                      <a:pt x="967" y="13273"/>
                    </a:cubicBezTo>
                    <a:cubicBezTo>
                      <a:pt x="1086" y="13802"/>
                      <a:pt x="1425" y="14098"/>
                      <a:pt x="1869" y="14359"/>
                    </a:cubicBezTo>
                    <a:lnTo>
                      <a:pt x="6155" y="16847"/>
                    </a:lnTo>
                    <a:lnTo>
                      <a:pt x="7135" y="17418"/>
                    </a:lnTo>
                    <a:lnTo>
                      <a:pt x="7417" y="17587"/>
                    </a:lnTo>
                    <a:cubicBezTo>
                      <a:pt x="7427" y="17591"/>
                      <a:pt x="7459" y="17611"/>
                      <a:pt x="7484" y="17626"/>
                    </a:cubicBezTo>
                    <a:lnTo>
                      <a:pt x="7484" y="17626"/>
                    </a:lnTo>
                    <a:cubicBezTo>
                      <a:pt x="7471" y="17614"/>
                      <a:pt x="7458" y="17607"/>
                      <a:pt x="7445" y="17594"/>
                    </a:cubicBezTo>
                    <a:lnTo>
                      <a:pt x="7452" y="17594"/>
                    </a:lnTo>
                    <a:cubicBezTo>
                      <a:pt x="7692" y="17757"/>
                      <a:pt x="8044" y="17764"/>
                      <a:pt x="8326" y="17806"/>
                    </a:cubicBezTo>
                    <a:cubicBezTo>
                      <a:pt x="8643" y="17855"/>
                      <a:pt x="8996" y="17905"/>
                      <a:pt x="9299" y="17954"/>
                    </a:cubicBezTo>
                    <a:cubicBezTo>
                      <a:pt x="9357" y="17970"/>
                      <a:pt x="9418" y="17978"/>
                      <a:pt x="9481" y="17978"/>
                    </a:cubicBezTo>
                    <a:cubicBezTo>
                      <a:pt x="9827" y="17978"/>
                      <a:pt x="10236" y="17761"/>
                      <a:pt x="10504" y="17630"/>
                    </a:cubicBezTo>
                    <a:cubicBezTo>
                      <a:pt x="10829" y="17475"/>
                      <a:pt x="11139" y="17298"/>
                      <a:pt x="11442" y="17101"/>
                    </a:cubicBezTo>
                    <a:cubicBezTo>
                      <a:pt x="12126" y="16657"/>
                      <a:pt x="12774" y="16156"/>
                      <a:pt x="13430" y="15670"/>
                    </a:cubicBezTo>
                    <a:lnTo>
                      <a:pt x="13430" y="15670"/>
                    </a:lnTo>
                    <a:cubicBezTo>
                      <a:pt x="13049" y="16283"/>
                      <a:pt x="12605" y="16967"/>
                      <a:pt x="12478" y="17693"/>
                    </a:cubicBezTo>
                    <a:cubicBezTo>
                      <a:pt x="12436" y="17919"/>
                      <a:pt x="12429" y="18172"/>
                      <a:pt x="12591" y="18356"/>
                    </a:cubicBezTo>
                    <a:cubicBezTo>
                      <a:pt x="12827" y="18636"/>
                      <a:pt x="13141" y="18744"/>
                      <a:pt x="13470" y="18744"/>
                    </a:cubicBezTo>
                    <a:cubicBezTo>
                      <a:pt x="13918" y="18744"/>
                      <a:pt x="14393" y="18545"/>
                      <a:pt x="14734" y="18313"/>
                    </a:cubicBezTo>
                    <a:cubicBezTo>
                      <a:pt x="15530" y="17771"/>
                      <a:pt x="16137" y="17038"/>
                      <a:pt x="16736" y="16297"/>
                    </a:cubicBezTo>
                    <a:lnTo>
                      <a:pt x="16736" y="16297"/>
                    </a:lnTo>
                    <a:cubicBezTo>
                      <a:pt x="16736" y="16720"/>
                      <a:pt x="16715" y="17157"/>
                      <a:pt x="16792" y="17573"/>
                    </a:cubicBezTo>
                    <a:cubicBezTo>
                      <a:pt x="16856" y="17876"/>
                      <a:pt x="17004" y="18074"/>
                      <a:pt x="17215" y="18292"/>
                    </a:cubicBezTo>
                    <a:cubicBezTo>
                      <a:pt x="17490" y="18595"/>
                      <a:pt x="17744" y="18913"/>
                      <a:pt x="17970" y="19258"/>
                    </a:cubicBezTo>
                    <a:cubicBezTo>
                      <a:pt x="18050" y="19375"/>
                      <a:pt x="18108" y="19466"/>
                      <a:pt x="18187" y="19466"/>
                    </a:cubicBezTo>
                    <a:cubicBezTo>
                      <a:pt x="18232" y="19466"/>
                      <a:pt x="18283" y="19436"/>
                      <a:pt x="18350" y="19364"/>
                    </a:cubicBezTo>
                    <a:cubicBezTo>
                      <a:pt x="18407" y="19300"/>
                      <a:pt x="18174" y="18821"/>
                      <a:pt x="18153" y="18772"/>
                    </a:cubicBezTo>
                    <a:cubicBezTo>
                      <a:pt x="18103" y="18645"/>
                      <a:pt x="17913" y="18356"/>
                      <a:pt x="17970" y="18250"/>
                    </a:cubicBezTo>
                    <a:cubicBezTo>
                      <a:pt x="18047" y="18116"/>
                      <a:pt x="18378" y="17982"/>
                      <a:pt x="18498" y="17898"/>
                    </a:cubicBezTo>
                    <a:lnTo>
                      <a:pt x="20402" y="16636"/>
                    </a:lnTo>
                    <a:cubicBezTo>
                      <a:pt x="20930" y="16283"/>
                      <a:pt x="21381" y="15994"/>
                      <a:pt x="21713" y="15416"/>
                    </a:cubicBezTo>
                    <a:cubicBezTo>
                      <a:pt x="21938" y="14993"/>
                      <a:pt x="22100" y="14535"/>
                      <a:pt x="22185" y="14063"/>
                    </a:cubicBezTo>
                    <a:cubicBezTo>
                      <a:pt x="22220" y="13894"/>
                      <a:pt x="22213" y="13774"/>
                      <a:pt x="22333" y="13647"/>
                    </a:cubicBezTo>
                    <a:cubicBezTo>
                      <a:pt x="22552" y="13400"/>
                      <a:pt x="22777" y="13196"/>
                      <a:pt x="22925" y="12893"/>
                    </a:cubicBezTo>
                    <a:cubicBezTo>
                      <a:pt x="23024" y="12695"/>
                      <a:pt x="23080" y="12484"/>
                      <a:pt x="23087" y="12265"/>
                    </a:cubicBezTo>
                    <a:cubicBezTo>
                      <a:pt x="23087" y="12188"/>
                      <a:pt x="23073" y="12103"/>
                      <a:pt x="23080" y="12026"/>
                    </a:cubicBezTo>
                    <a:cubicBezTo>
                      <a:pt x="23101" y="11885"/>
                      <a:pt x="23214" y="11786"/>
                      <a:pt x="23306" y="11673"/>
                    </a:cubicBezTo>
                    <a:cubicBezTo>
                      <a:pt x="23546" y="11342"/>
                      <a:pt x="23799" y="10940"/>
                      <a:pt x="23743" y="10510"/>
                    </a:cubicBezTo>
                    <a:cubicBezTo>
                      <a:pt x="23722" y="10355"/>
                      <a:pt x="23665" y="10200"/>
                      <a:pt x="23574" y="10066"/>
                    </a:cubicBezTo>
                    <a:cubicBezTo>
                      <a:pt x="23538" y="10002"/>
                      <a:pt x="23496" y="9946"/>
                      <a:pt x="23454" y="9897"/>
                    </a:cubicBezTo>
                    <a:cubicBezTo>
                      <a:pt x="23355" y="9777"/>
                      <a:pt x="23348" y="9819"/>
                      <a:pt x="23397" y="9664"/>
                    </a:cubicBezTo>
                    <a:cubicBezTo>
                      <a:pt x="23475" y="9403"/>
                      <a:pt x="23630" y="9164"/>
                      <a:pt x="23679" y="8889"/>
                    </a:cubicBezTo>
                    <a:cubicBezTo>
                      <a:pt x="23764" y="8459"/>
                      <a:pt x="23397" y="8423"/>
                      <a:pt x="23038" y="8402"/>
                    </a:cubicBezTo>
                    <a:cubicBezTo>
                      <a:pt x="23123" y="8036"/>
                      <a:pt x="23271" y="7493"/>
                      <a:pt x="23101" y="7133"/>
                    </a:cubicBezTo>
                    <a:cubicBezTo>
                      <a:pt x="23017" y="6929"/>
                      <a:pt x="22904" y="6999"/>
                      <a:pt x="22749" y="6922"/>
                    </a:cubicBezTo>
                    <a:cubicBezTo>
                      <a:pt x="22643" y="6865"/>
                      <a:pt x="22622" y="6626"/>
                      <a:pt x="22580" y="6464"/>
                    </a:cubicBezTo>
                    <a:cubicBezTo>
                      <a:pt x="22580" y="6443"/>
                      <a:pt x="22573" y="6421"/>
                      <a:pt x="22566" y="6407"/>
                    </a:cubicBezTo>
                    <a:cubicBezTo>
                      <a:pt x="22530" y="6280"/>
                      <a:pt x="22474" y="6161"/>
                      <a:pt x="22404" y="6055"/>
                    </a:cubicBezTo>
                    <a:cubicBezTo>
                      <a:pt x="22150" y="5639"/>
                      <a:pt x="21804" y="5251"/>
                      <a:pt x="21515" y="4856"/>
                    </a:cubicBezTo>
                    <a:cubicBezTo>
                      <a:pt x="21445" y="4730"/>
                      <a:pt x="21346" y="4631"/>
                      <a:pt x="21226" y="4553"/>
                    </a:cubicBezTo>
                    <a:cubicBezTo>
                      <a:pt x="21152" y="4516"/>
                      <a:pt x="21072" y="4499"/>
                      <a:pt x="20991" y="4499"/>
                    </a:cubicBezTo>
                    <a:cubicBezTo>
                      <a:pt x="20903" y="4499"/>
                      <a:pt x="20814" y="4520"/>
                      <a:pt x="20733" y="4560"/>
                    </a:cubicBezTo>
                    <a:cubicBezTo>
                      <a:pt x="20719" y="4539"/>
                      <a:pt x="20705" y="4518"/>
                      <a:pt x="20691" y="4497"/>
                    </a:cubicBezTo>
                    <a:cubicBezTo>
                      <a:pt x="20564" y="4307"/>
                      <a:pt x="20423" y="4123"/>
                      <a:pt x="20268" y="3954"/>
                    </a:cubicBezTo>
                    <a:cubicBezTo>
                      <a:pt x="20183" y="3870"/>
                      <a:pt x="20084" y="3799"/>
                      <a:pt x="19972" y="3750"/>
                    </a:cubicBezTo>
                    <a:lnTo>
                      <a:pt x="19972" y="3750"/>
                    </a:lnTo>
                    <a:cubicBezTo>
                      <a:pt x="20007" y="3764"/>
                      <a:pt x="20035" y="3778"/>
                      <a:pt x="20063" y="3792"/>
                    </a:cubicBezTo>
                    <a:cubicBezTo>
                      <a:pt x="19006" y="3087"/>
                      <a:pt x="17843" y="2509"/>
                      <a:pt x="16750" y="1868"/>
                    </a:cubicBezTo>
                    <a:lnTo>
                      <a:pt x="14699" y="676"/>
                    </a:lnTo>
                    <a:cubicBezTo>
                      <a:pt x="14529" y="578"/>
                      <a:pt x="14346" y="451"/>
                      <a:pt x="14163" y="359"/>
                    </a:cubicBezTo>
                    <a:cubicBezTo>
                      <a:pt x="14057" y="303"/>
                      <a:pt x="13951" y="260"/>
                      <a:pt x="13839" y="232"/>
                    </a:cubicBezTo>
                    <a:cubicBezTo>
                      <a:pt x="13810" y="225"/>
                      <a:pt x="13775" y="218"/>
                      <a:pt x="13747" y="218"/>
                    </a:cubicBezTo>
                    <a:cubicBezTo>
                      <a:pt x="13268" y="162"/>
                      <a:pt x="12788" y="98"/>
                      <a:pt x="12316" y="35"/>
                    </a:cubicBezTo>
                    <a:cubicBezTo>
                      <a:pt x="12197" y="14"/>
                      <a:pt x="12079" y="1"/>
                      <a:pt x="11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48"/>
              <p:cNvSpPr/>
              <p:nvPr/>
            </p:nvSpPr>
            <p:spPr>
              <a:xfrm>
                <a:off x="8311336" y="1703838"/>
                <a:ext cx="1806673" cy="1589606"/>
              </a:xfrm>
              <a:custGeom>
                <a:rect b="b" l="l" r="r" t="t"/>
                <a:pathLst>
                  <a:path extrusionOk="0" h="17678" w="20092">
                    <a:moveTo>
                      <a:pt x="11634" y="58"/>
                    </a:moveTo>
                    <a:lnTo>
                      <a:pt x="11634" y="58"/>
                    </a:lnTo>
                    <a:cubicBezTo>
                      <a:pt x="11510" y="95"/>
                      <a:pt x="11392" y="152"/>
                      <a:pt x="11284" y="228"/>
                    </a:cubicBezTo>
                    <a:lnTo>
                      <a:pt x="11284" y="228"/>
                    </a:lnTo>
                    <a:cubicBezTo>
                      <a:pt x="11394" y="157"/>
                      <a:pt x="11511" y="100"/>
                      <a:pt x="11634" y="58"/>
                    </a:cubicBezTo>
                    <a:close/>
                    <a:moveTo>
                      <a:pt x="12584" y="567"/>
                    </a:moveTo>
                    <a:cubicBezTo>
                      <a:pt x="12563" y="574"/>
                      <a:pt x="12541" y="581"/>
                      <a:pt x="12520" y="588"/>
                    </a:cubicBezTo>
                    <a:cubicBezTo>
                      <a:pt x="12520" y="596"/>
                      <a:pt x="12513" y="596"/>
                      <a:pt x="12513" y="603"/>
                    </a:cubicBezTo>
                    <a:cubicBezTo>
                      <a:pt x="12513" y="610"/>
                      <a:pt x="12513" y="617"/>
                      <a:pt x="12520" y="617"/>
                    </a:cubicBezTo>
                    <a:lnTo>
                      <a:pt x="12539" y="617"/>
                    </a:lnTo>
                    <a:cubicBezTo>
                      <a:pt x="12544" y="624"/>
                      <a:pt x="12550" y="624"/>
                      <a:pt x="12556" y="624"/>
                    </a:cubicBezTo>
                    <a:lnTo>
                      <a:pt x="12598" y="588"/>
                    </a:lnTo>
                    <a:cubicBezTo>
                      <a:pt x="12605" y="588"/>
                      <a:pt x="12605" y="581"/>
                      <a:pt x="12598" y="574"/>
                    </a:cubicBezTo>
                    <a:cubicBezTo>
                      <a:pt x="12598" y="567"/>
                      <a:pt x="12584" y="567"/>
                      <a:pt x="12584" y="567"/>
                    </a:cubicBezTo>
                    <a:close/>
                    <a:moveTo>
                      <a:pt x="11660" y="518"/>
                    </a:moveTo>
                    <a:cubicBezTo>
                      <a:pt x="11329" y="659"/>
                      <a:pt x="11047" y="934"/>
                      <a:pt x="10864" y="1145"/>
                    </a:cubicBezTo>
                    <a:cubicBezTo>
                      <a:pt x="10857" y="1152"/>
                      <a:pt x="10864" y="1167"/>
                      <a:pt x="10871" y="1167"/>
                    </a:cubicBezTo>
                    <a:lnTo>
                      <a:pt x="10871" y="1159"/>
                    </a:lnTo>
                    <a:cubicBezTo>
                      <a:pt x="10873" y="1162"/>
                      <a:pt x="10875" y="1163"/>
                      <a:pt x="10876" y="1163"/>
                    </a:cubicBezTo>
                    <a:cubicBezTo>
                      <a:pt x="10879" y="1163"/>
                      <a:pt x="10880" y="1159"/>
                      <a:pt x="10885" y="1159"/>
                    </a:cubicBezTo>
                    <a:cubicBezTo>
                      <a:pt x="11103" y="899"/>
                      <a:pt x="11378" y="687"/>
                      <a:pt x="11688" y="539"/>
                    </a:cubicBezTo>
                    <a:cubicBezTo>
                      <a:pt x="11688" y="539"/>
                      <a:pt x="11696" y="532"/>
                      <a:pt x="11696" y="525"/>
                    </a:cubicBezTo>
                    <a:cubicBezTo>
                      <a:pt x="11688" y="518"/>
                      <a:pt x="11688" y="518"/>
                      <a:pt x="11681" y="518"/>
                    </a:cubicBezTo>
                    <a:close/>
                    <a:moveTo>
                      <a:pt x="9059" y="1597"/>
                    </a:moveTo>
                    <a:cubicBezTo>
                      <a:pt x="9038" y="1607"/>
                      <a:pt x="9014" y="1613"/>
                      <a:pt x="8991" y="1613"/>
                    </a:cubicBezTo>
                    <a:cubicBezTo>
                      <a:pt x="8983" y="1613"/>
                      <a:pt x="8975" y="1613"/>
                      <a:pt x="8967" y="1611"/>
                    </a:cubicBezTo>
                    <a:cubicBezTo>
                      <a:pt x="8960" y="1611"/>
                      <a:pt x="8953" y="1618"/>
                      <a:pt x="8953" y="1625"/>
                    </a:cubicBezTo>
                    <a:cubicBezTo>
                      <a:pt x="8953" y="1632"/>
                      <a:pt x="8953" y="1639"/>
                      <a:pt x="8960" y="1639"/>
                    </a:cubicBezTo>
                    <a:lnTo>
                      <a:pt x="8974" y="1639"/>
                    </a:lnTo>
                    <a:lnTo>
                      <a:pt x="8904" y="1660"/>
                    </a:lnTo>
                    <a:cubicBezTo>
                      <a:pt x="8897" y="1660"/>
                      <a:pt x="8897" y="1667"/>
                      <a:pt x="8897" y="1674"/>
                    </a:cubicBezTo>
                    <a:cubicBezTo>
                      <a:pt x="8897" y="1681"/>
                      <a:pt x="8904" y="1688"/>
                      <a:pt x="8911" y="1688"/>
                    </a:cubicBezTo>
                    <a:cubicBezTo>
                      <a:pt x="8943" y="1673"/>
                      <a:pt x="8977" y="1666"/>
                      <a:pt x="9009" y="1666"/>
                    </a:cubicBezTo>
                    <a:cubicBezTo>
                      <a:pt x="9054" y="1666"/>
                      <a:pt x="9097" y="1681"/>
                      <a:pt x="9130" y="1709"/>
                    </a:cubicBezTo>
                    <a:lnTo>
                      <a:pt x="9144" y="1709"/>
                    </a:lnTo>
                    <a:lnTo>
                      <a:pt x="9144" y="1716"/>
                    </a:lnTo>
                    <a:cubicBezTo>
                      <a:pt x="9158" y="1716"/>
                      <a:pt x="9165" y="1695"/>
                      <a:pt x="9151" y="1688"/>
                    </a:cubicBezTo>
                    <a:lnTo>
                      <a:pt x="9066" y="1639"/>
                    </a:lnTo>
                    <a:lnTo>
                      <a:pt x="9080" y="1625"/>
                    </a:lnTo>
                    <a:cubicBezTo>
                      <a:pt x="9087" y="1618"/>
                      <a:pt x="9087" y="1611"/>
                      <a:pt x="9080" y="1604"/>
                    </a:cubicBezTo>
                    <a:cubicBezTo>
                      <a:pt x="9080" y="1597"/>
                      <a:pt x="9066" y="1597"/>
                      <a:pt x="9059" y="1597"/>
                    </a:cubicBezTo>
                    <a:close/>
                    <a:moveTo>
                      <a:pt x="7988" y="2035"/>
                    </a:moveTo>
                    <a:cubicBezTo>
                      <a:pt x="7984" y="2035"/>
                      <a:pt x="7981" y="2037"/>
                      <a:pt x="7981" y="2041"/>
                    </a:cubicBezTo>
                    <a:cubicBezTo>
                      <a:pt x="7931" y="2062"/>
                      <a:pt x="7875" y="2076"/>
                      <a:pt x="7818" y="2076"/>
                    </a:cubicBezTo>
                    <a:cubicBezTo>
                      <a:pt x="7811" y="2076"/>
                      <a:pt x="7811" y="2083"/>
                      <a:pt x="7811" y="2090"/>
                    </a:cubicBezTo>
                    <a:cubicBezTo>
                      <a:pt x="7804" y="2097"/>
                      <a:pt x="7811" y="2104"/>
                      <a:pt x="7818" y="2104"/>
                    </a:cubicBezTo>
                    <a:lnTo>
                      <a:pt x="7854" y="2111"/>
                    </a:lnTo>
                    <a:lnTo>
                      <a:pt x="7811" y="2132"/>
                    </a:lnTo>
                    <a:cubicBezTo>
                      <a:pt x="7804" y="2132"/>
                      <a:pt x="7804" y="2146"/>
                      <a:pt x="7804" y="2153"/>
                    </a:cubicBezTo>
                    <a:cubicBezTo>
                      <a:pt x="7804" y="2153"/>
                      <a:pt x="7811" y="2160"/>
                      <a:pt x="7818" y="2160"/>
                    </a:cubicBezTo>
                    <a:lnTo>
                      <a:pt x="7825" y="2160"/>
                    </a:lnTo>
                    <a:cubicBezTo>
                      <a:pt x="7847" y="2152"/>
                      <a:pt x="7872" y="2146"/>
                      <a:pt x="7897" y="2146"/>
                    </a:cubicBezTo>
                    <a:cubicBezTo>
                      <a:pt x="7913" y="2146"/>
                      <a:pt x="7929" y="2148"/>
                      <a:pt x="7945" y="2153"/>
                    </a:cubicBezTo>
                    <a:cubicBezTo>
                      <a:pt x="7952" y="2153"/>
                      <a:pt x="7959" y="2153"/>
                      <a:pt x="7966" y="2146"/>
                    </a:cubicBezTo>
                    <a:cubicBezTo>
                      <a:pt x="7966" y="2139"/>
                      <a:pt x="7966" y="2132"/>
                      <a:pt x="7959" y="2125"/>
                    </a:cubicBezTo>
                    <a:lnTo>
                      <a:pt x="7945" y="2118"/>
                    </a:lnTo>
                    <a:lnTo>
                      <a:pt x="7917" y="2104"/>
                    </a:lnTo>
                    <a:cubicBezTo>
                      <a:pt x="7938" y="2090"/>
                      <a:pt x="7966" y="2076"/>
                      <a:pt x="7988" y="2062"/>
                    </a:cubicBezTo>
                    <a:cubicBezTo>
                      <a:pt x="7995" y="2062"/>
                      <a:pt x="8002" y="2048"/>
                      <a:pt x="7995" y="2041"/>
                    </a:cubicBezTo>
                    <a:cubicBezTo>
                      <a:pt x="7995" y="2037"/>
                      <a:pt x="7991" y="2035"/>
                      <a:pt x="7988" y="2035"/>
                    </a:cubicBezTo>
                    <a:close/>
                    <a:moveTo>
                      <a:pt x="7497" y="2346"/>
                    </a:moveTo>
                    <a:cubicBezTo>
                      <a:pt x="7494" y="2346"/>
                      <a:pt x="7490" y="2348"/>
                      <a:pt x="7487" y="2351"/>
                    </a:cubicBezTo>
                    <a:cubicBezTo>
                      <a:pt x="7184" y="2562"/>
                      <a:pt x="6916" y="2816"/>
                      <a:pt x="6691" y="3105"/>
                    </a:cubicBezTo>
                    <a:cubicBezTo>
                      <a:pt x="6691" y="3112"/>
                      <a:pt x="6691" y="3119"/>
                      <a:pt x="6691" y="3126"/>
                    </a:cubicBezTo>
                    <a:lnTo>
                      <a:pt x="6705" y="3126"/>
                    </a:lnTo>
                    <a:lnTo>
                      <a:pt x="6698" y="3119"/>
                    </a:lnTo>
                    <a:lnTo>
                      <a:pt x="6712" y="3119"/>
                    </a:lnTo>
                    <a:cubicBezTo>
                      <a:pt x="6761" y="3070"/>
                      <a:pt x="6796" y="3028"/>
                      <a:pt x="6824" y="2992"/>
                    </a:cubicBezTo>
                    <a:lnTo>
                      <a:pt x="6860" y="2957"/>
                    </a:lnTo>
                    <a:cubicBezTo>
                      <a:pt x="7036" y="2760"/>
                      <a:pt x="7233" y="2576"/>
                      <a:pt x="7452" y="2414"/>
                    </a:cubicBezTo>
                    <a:lnTo>
                      <a:pt x="7501" y="2372"/>
                    </a:lnTo>
                    <a:cubicBezTo>
                      <a:pt x="7512" y="2361"/>
                      <a:pt x="7506" y="2346"/>
                      <a:pt x="7497" y="2346"/>
                    </a:cubicBezTo>
                    <a:close/>
                    <a:moveTo>
                      <a:pt x="6416" y="3521"/>
                    </a:moveTo>
                    <a:cubicBezTo>
                      <a:pt x="6409" y="3521"/>
                      <a:pt x="6401" y="3528"/>
                      <a:pt x="6401" y="3535"/>
                    </a:cubicBezTo>
                    <a:cubicBezTo>
                      <a:pt x="6394" y="3542"/>
                      <a:pt x="6394" y="3549"/>
                      <a:pt x="6394" y="3556"/>
                    </a:cubicBezTo>
                    <a:cubicBezTo>
                      <a:pt x="6401" y="3556"/>
                      <a:pt x="6401" y="3563"/>
                      <a:pt x="6409" y="3563"/>
                    </a:cubicBezTo>
                    <a:lnTo>
                      <a:pt x="6437" y="3563"/>
                    </a:lnTo>
                    <a:cubicBezTo>
                      <a:pt x="6444" y="3563"/>
                      <a:pt x="6444" y="3556"/>
                      <a:pt x="6444" y="3549"/>
                    </a:cubicBezTo>
                    <a:cubicBezTo>
                      <a:pt x="6451" y="3542"/>
                      <a:pt x="6451" y="3535"/>
                      <a:pt x="6444" y="3535"/>
                    </a:cubicBezTo>
                    <a:cubicBezTo>
                      <a:pt x="6444" y="3528"/>
                      <a:pt x="6444" y="3528"/>
                      <a:pt x="6437" y="3521"/>
                    </a:cubicBezTo>
                    <a:close/>
                    <a:moveTo>
                      <a:pt x="10495" y="214"/>
                    </a:moveTo>
                    <a:cubicBezTo>
                      <a:pt x="10343" y="214"/>
                      <a:pt x="10193" y="263"/>
                      <a:pt x="10074" y="356"/>
                    </a:cubicBezTo>
                    <a:cubicBezTo>
                      <a:pt x="9877" y="497"/>
                      <a:pt x="9694" y="666"/>
                      <a:pt x="9545" y="856"/>
                    </a:cubicBezTo>
                    <a:lnTo>
                      <a:pt x="9101" y="807"/>
                    </a:lnTo>
                    <a:cubicBezTo>
                      <a:pt x="9059" y="800"/>
                      <a:pt x="9017" y="793"/>
                      <a:pt x="8967" y="786"/>
                    </a:cubicBezTo>
                    <a:cubicBezTo>
                      <a:pt x="8880" y="768"/>
                      <a:pt x="8793" y="756"/>
                      <a:pt x="8706" y="756"/>
                    </a:cubicBezTo>
                    <a:cubicBezTo>
                      <a:pt x="8688" y="756"/>
                      <a:pt x="8669" y="756"/>
                      <a:pt x="8650" y="758"/>
                    </a:cubicBezTo>
                    <a:cubicBezTo>
                      <a:pt x="8305" y="779"/>
                      <a:pt x="7988" y="1061"/>
                      <a:pt x="7734" y="1293"/>
                    </a:cubicBezTo>
                    <a:cubicBezTo>
                      <a:pt x="7706" y="1315"/>
                      <a:pt x="7684" y="1336"/>
                      <a:pt x="7663" y="1357"/>
                    </a:cubicBezTo>
                    <a:cubicBezTo>
                      <a:pt x="7311" y="1357"/>
                      <a:pt x="6874" y="1589"/>
                      <a:pt x="6521" y="1794"/>
                    </a:cubicBezTo>
                    <a:cubicBezTo>
                      <a:pt x="6401" y="1815"/>
                      <a:pt x="6246" y="1949"/>
                      <a:pt x="6134" y="2048"/>
                    </a:cubicBezTo>
                    <a:cubicBezTo>
                      <a:pt x="6105" y="2069"/>
                      <a:pt x="6077" y="2090"/>
                      <a:pt x="6056" y="2111"/>
                    </a:cubicBezTo>
                    <a:cubicBezTo>
                      <a:pt x="5704" y="2400"/>
                      <a:pt x="5429" y="2767"/>
                      <a:pt x="5245" y="3176"/>
                    </a:cubicBezTo>
                    <a:cubicBezTo>
                      <a:pt x="5238" y="3183"/>
                      <a:pt x="5238" y="3183"/>
                      <a:pt x="5245" y="3190"/>
                    </a:cubicBezTo>
                    <a:cubicBezTo>
                      <a:pt x="5224" y="3190"/>
                      <a:pt x="5210" y="3190"/>
                      <a:pt x="5196" y="3197"/>
                    </a:cubicBezTo>
                    <a:cubicBezTo>
                      <a:pt x="4970" y="3253"/>
                      <a:pt x="4766" y="3352"/>
                      <a:pt x="4576" y="3479"/>
                    </a:cubicBezTo>
                    <a:cubicBezTo>
                      <a:pt x="4026" y="3817"/>
                      <a:pt x="3568" y="4346"/>
                      <a:pt x="3173" y="5107"/>
                    </a:cubicBezTo>
                    <a:lnTo>
                      <a:pt x="3180" y="5100"/>
                    </a:lnTo>
                    <a:cubicBezTo>
                      <a:pt x="3575" y="4346"/>
                      <a:pt x="4033" y="3817"/>
                      <a:pt x="4569" y="3486"/>
                    </a:cubicBezTo>
                    <a:cubicBezTo>
                      <a:pt x="4759" y="3359"/>
                      <a:pt x="4970" y="3260"/>
                      <a:pt x="5189" y="3204"/>
                    </a:cubicBezTo>
                    <a:cubicBezTo>
                      <a:pt x="5210" y="3200"/>
                      <a:pt x="5231" y="3198"/>
                      <a:pt x="5252" y="3198"/>
                    </a:cubicBezTo>
                    <a:cubicBezTo>
                      <a:pt x="5272" y="3198"/>
                      <a:pt x="5291" y="3200"/>
                      <a:pt x="5309" y="3204"/>
                    </a:cubicBezTo>
                    <a:cubicBezTo>
                      <a:pt x="5316" y="3204"/>
                      <a:pt x="5323" y="3197"/>
                      <a:pt x="5330" y="3190"/>
                    </a:cubicBezTo>
                    <a:cubicBezTo>
                      <a:pt x="5330" y="3183"/>
                      <a:pt x="5323" y="3176"/>
                      <a:pt x="5316" y="3176"/>
                    </a:cubicBezTo>
                    <a:lnTo>
                      <a:pt x="5267" y="3154"/>
                    </a:lnTo>
                    <a:cubicBezTo>
                      <a:pt x="5443" y="2753"/>
                      <a:pt x="5718" y="2393"/>
                      <a:pt x="6063" y="2111"/>
                    </a:cubicBezTo>
                    <a:cubicBezTo>
                      <a:pt x="6084" y="2097"/>
                      <a:pt x="6112" y="2076"/>
                      <a:pt x="6141" y="2048"/>
                    </a:cubicBezTo>
                    <a:cubicBezTo>
                      <a:pt x="6253" y="1949"/>
                      <a:pt x="6409" y="1822"/>
                      <a:pt x="6514" y="1801"/>
                    </a:cubicBezTo>
                    <a:lnTo>
                      <a:pt x="6521" y="1801"/>
                    </a:lnTo>
                    <a:cubicBezTo>
                      <a:pt x="6881" y="1597"/>
                      <a:pt x="7332" y="1364"/>
                      <a:pt x="7670" y="1364"/>
                    </a:cubicBezTo>
                    <a:lnTo>
                      <a:pt x="7677" y="1364"/>
                    </a:lnTo>
                    <a:cubicBezTo>
                      <a:pt x="7684" y="1364"/>
                      <a:pt x="7692" y="1357"/>
                      <a:pt x="7692" y="1350"/>
                    </a:cubicBezTo>
                    <a:cubicBezTo>
                      <a:pt x="7692" y="1343"/>
                      <a:pt x="7692" y="1336"/>
                      <a:pt x="7692" y="1336"/>
                    </a:cubicBezTo>
                    <a:lnTo>
                      <a:pt x="7741" y="1293"/>
                    </a:lnTo>
                    <a:cubicBezTo>
                      <a:pt x="7988" y="1068"/>
                      <a:pt x="8305" y="786"/>
                      <a:pt x="8636" y="765"/>
                    </a:cubicBezTo>
                    <a:cubicBezTo>
                      <a:pt x="8655" y="763"/>
                      <a:pt x="8674" y="763"/>
                      <a:pt x="8692" y="763"/>
                    </a:cubicBezTo>
                    <a:cubicBezTo>
                      <a:pt x="8779" y="763"/>
                      <a:pt x="8866" y="775"/>
                      <a:pt x="8953" y="793"/>
                    </a:cubicBezTo>
                    <a:lnTo>
                      <a:pt x="9087" y="814"/>
                    </a:lnTo>
                    <a:lnTo>
                      <a:pt x="9538" y="863"/>
                    </a:lnTo>
                    <a:lnTo>
                      <a:pt x="9553" y="863"/>
                    </a:lnTo>
                    <a:cubicBezTo>
                      <a:pt x="9701" y="666"/>
                      <a:pt x="9877" y="504"/>
                      <a:pt x="10081" y="363"/>
                    </a:cubicBezTo>
                    <a:cubicBezTo>
                      <a:pt x="10194" y="270"/>
                      <a:pt x="10337" y="221"/>
                      <a:pt x="10482" y="221"/>
                    </a:cubicBezTo>
                    <a:cubicBezTo>
                      <a:pt x="10492" y="221"/>
                      <a:pt x="10502" y="221"/>
                      <a:pt x="10511" y="222"/>
                    </a:cubicBezTo>
                    <a:cubicBezTo>
                      <a:pt x="10744" y="229"/>
                      <a:pt x="10969" y="257"/>
                      <a:pt x="11195" y="292"/>
                    </a:cubicBezTo>
                    <a:lnTo>
                      <a:pt x="11202" y="292"/>
                    </a:lnTo>
                    <a:cubicBezTo>
                      <a:pt x="11229" y="270"/>
                      <a:pt x="11256" y="248"/>
                      <a:pt x="11284" y="228"/>
                    </a:cubicBezTo>
                    <a:lnTo>
                      <a:pt x="11284" y="228"/>
                    </a:lnTo>
                    <a:cubicBezTo>
                      <a:pt x="11256" y="246"/>
                      <a:pt x="11229" y="265"/>
                      <a:pt x="11202" y="285"/>
                    </a:cubicBezTo>
                    <a:cubicBezTo>
                      <a:pt x="10976" y="250"/>
                      <a:pt x="10751" y="222"/>
                      <a:pt x="10525" y="215"/>
                    </a:cubicBezTo>
                    <a:cubicBezTo>
                      <a:pt x="10515" y="214"/>
                      <a:pt x="10505" y="214"/>
                      <a:pt x="10495" y="214"/>
                    </a:cubicBezTo>
                    <a:close/>
                    <a:moveTo>
                      <a:pt x="5803" y="3865"/>
                    </a:moveTo>
                    <a:cubicBezTo>
                      <a:pt x="5800" y="3865"/>
                      <a:pt x="5798" y="3865"/>
                      <a:pt x="5795" y="3866"/>
                    </a:cubicBezTo>
                    <a:cubicBezTo>
                      <a:pt x="5260" y="4233"/>
                      <a:pt x="4815" y="4712"/>
                      <a:pt x="4484" y="5262"/>
                    </a:cubicBezTo>
                    <a:cubicBezTo>
                      <a:pt x="4477" y="5269"/>
                      <a:pt x="4477" y="5276"/>
                      <a:pt x="4484" y="5283"/>
                    </a:cubicBezTo>
                    <a:lnTo>
                      <a:pt x="4491" y="5283"/>
                    </a:lnTo>
                    <a:cubicBezTo>
                      <a:pt x="4491" y="5286"/>
                      <a:pt x="4493" y="5286"/>
                      <a:pt x="4495" y="5286"/>
                    </a:cubicBezTo>
                    <a:cubicBezTo>
                      <a:pt x="4499" y="5286"/>
                      <a:pt x="4505" y="5283"/>
                      <a:pt x="4505" y="5283"/>
                    </a:cubicBezTo>
                    <a:cubicBezTo>
                      <a:pt x="4519" y="5262"/>
                      <a:pt x="4533" y="5248"/>
                      <a:pt x="4533" y="5241"/>
                    </a:cubicBezTo>
                    <a:cubicBezTo>
                      <a:pt x="4653" y="5051"/>
                      <a:pt x="4787" y="4867"/>
                      <a:pt x="4935" y="4698"/>
                    </a:cubicBezTo>
                    <a:cubicBezTo>
                      <a:pt x="5154" y="4430"/>
                      <a:pt x="5408" y="4191"/>
                      <a:pt x="5690" y="3979"/>
                    </a:cubicBezTo>
                    <a:cubicBezTo>
                      <a:pt x="5704" y="3965"/>
                      <a:pt x="5725" y="3951"/>
                      <a:pt x="5753" y="3937"/>
                    </a:cubicBezTo>
                    <a:lnTo>
                      <a:pt x="5809" y="3888"/>
                    </a:lnTo>
                    <a:cubicBezTo>
                      <a:pt x="5821" y="3876"/>
                      <a:pt x="5814" y="3865"/>
                      <a:pt x="5803" y="3865"/>
                    </a:cubicBezTo>
                    <a:close/>
                    <a:moveTo>
                      <a:pt x="4315" y="5481"/>
                    </a:moveTo>
                    <a:cubicBezTo>
                      <a:pt x="4308" y="5481"/>
                      <a:pt x="4301" y="5481"/>
                      <a:pt x="4301" y="5495"/>
                    </a:cubicBezTo>
                    <a:cubicBezTo>
                      <a:pt x="4301" y="5502"/>
                      <a:pt x="4301" y="5502"/>
                      <a:pt x="4308" y="5509"/>
                    </a:cubicBezTo>
                    <a:lnTo>
                      <a:pt x="4315" y="5509"/>
                    </a:lnTo>
                    <a:cubicBezTo>
                      <a:pt x="4294" y="5523"/>
                      <a:pt x="4266" y="5537"/>
                      <a:pt x="4230" y="5558"/>
                    </a:cubicBezTo>
                    <a:cubicBezTo>
                      <a:pt x="4223" y="5558"/>
                      <a:pt x="4216" y="5572"/>
                      <a:pt x="4223" y="5579"/>
                    </a:cubicBezTo>
                    <a:cubicBezTo>
                      <a:pt x="4223" y="5579"/>
                      <a:pt x="4230" y="5586"/>
                      <a:pt x="4237" y="5586"/>
                    </a:cubicBezTo>
                    <a:cubicBezTo>
                      <a:pt x="4267" y="5557"/>
                      <a:pt x="4306" y="5542"/>
                      <a:pt x="4347" y="5542"/>
                    </a:cubicBezTo>
                    <a:cubicBezTo>
                      <a:pt x="4355" y="5542"/>
                      <a:pt x="4363" y="5543"/>
                      <a:pt x="4371" y="5544"/>
                    </a:cubicBezTo>
                    <a:cubicBezTo>
                      <a:pt x="4378" y="5544"/>
                      <a:pt x="4385" y="5544"/>
                      <a:pt x="4392" y="5537"/>
                    </a:cubicBezTo>
                    <a:cubicBezTo>
                      <a:pt x="4392" y="5530"/>
                      <a:pt x="4392" y="5523"/>
                      <a:pt x="4392" y="5516"/>
                    </a:cubicBezTo>
                    <a:cubicBezTo>
                      <a:pt x="4371" y="5502"/>
                      <a:pt x="4371" y="5502"/>
                      <a:pt x="4371" y="5502"/>
                    </a:cubicBezTo>
                    <a:lnTo>
                      <a:pt x="4371" y="5495"/>
                    </a:lnTo>
                    <a:cubicBezTo>
                      <a:pt x="4371" y="5488"/>
                      <a:pt x="4364" y="5481"/>
                      <a:pt x="4364" y="5481"/>
                    </a:cubicBezTo>
                    <a:close/>
                    <a:moveTo>
                      <a:pt x="3173" y="5107"/>
                    </a:moveTo>
                    <a:lnTo>
                      <a:pt x="3173" y="5107"/>
                    </a:lnTo>
                    <a:cubicBezTo>
                      <a:pt x="2362" y="5551"/>
                      <a:pt x="1890" y="6023"/>
                      <a:pt x="1601" y="6686"/>
                    </a:cubicBezTo>
                    <a:cubicBezTo>
                      <a:pt x="1523" y="6855"/>
                      <a:pt x="1460" y="7032"/>
                      <a:pt x="1418" y="7215"/>
                    </a:cubicBezTo>
                    <a:cubicBezTo>
                      <a:pt x="1411" y="7236"/>
                      <a:pt x="1404" y="7257"/>
                      <a:pt x="1397" y="7285"/>
                    </a:cubicBezTo>
                    <a:cubicBezTo>
                      <a:pt x="1354" y="7419"/>
                      <a:pt x="1305" y="7595"/>
                      <a:pt x="1340" y="7687"/>
                    </a:cubicBezTo>
                    <a:cubicBezTo>
                      <a:pt x="1338" y="7686"/>
                      <a:pt x="1336" y="7686"/>
                      <a:pt x="1334" y="7686"/>
                    </a:cubicBezTo>
                    <a:cubicBezTo>
                      <a:pt x="1331" y="7686"/>
                      <a:pt x="1327" y="7687"/>
                      <a:pt x="1323" y="7689"/>
                    </a:cubicBezTo>
                    <a:lnTo>
                      <a:pt x="1323" y="7689"/>
                    </a:lnTo>
                    <a:lnTo>
                      <a:pt x="1319" y="7687"/>
                    </a:lnTo>
                    <a:lnTo>
                      <a:pt x="1311" y="7699"/>
                    </a:lnTo>
                    <a:lnTo>
                      <a:pt x="1311" y="7699"/>
                    </a:lnTo>
                    <a:cubicBezTo>
                      <a:pt x="1315" y="7695"/>
                      <a:pt x="1319" y="7692"/>
                      <a:pt x="1323" y="7689"/>
                    </a:cubicBezTo>
                    <a:lnTo>
                      <a:pt x="1323" y="7689"/>
                    </a:lnTo>
                    <a:lnTo>
                      <a:pt x="1333" y="7694"/>
                    </a:lnTo>
                    <a:lnTo>
                      <a:pt x="1354" y="7708"/>
                    </a:lnTo>
                    <a:lnTo>
                      <a:pt x="1368" y="7708"/>
                    </a:lnTo>
                    <a:cubicBezTo>
                      <a:pt x="1375" y="7701"/>
                      <a:pt x="1375" y="7694"/>
                      <a:pt x="1368" y="7687"/>
                    </a:cubicBezTo>
                    <a:cubicBezTo>
                      <a:pt x="1361" y="7680"/>
                      <a:pt x="1361" y="7673"/>
                      <a:pt x="1354" y="7666"/>
                    </a:cubicBezTo>
                    <a:cubicBezTo>
                      <a:pt x="1319" y="7595"/>
                      <a:pt x="1375" y="7398"/>
                      <a:pt x="1404" y="7278"/>
                    </a:cubicBezTo>
                    <a:cubicBezTo>
                      <a:pt x="1418" y="7250"/>
                      <a:pt x="1425" y="7222"/>
                      <a:pt x="1432" y="7201"/>
                    </a:cubicBezTo>
                    <a:cubicBezTo>
                      <a:pt x="1474" y="7017"/>
                      <a:pt x="1537" y="6841"/>
                      <a:pt x="1608" y="6672"/>
                    </a:cubicBezTo>
                    <a:cubicBezTo>
                      <a:pt x="1904" y="6016"/>
                      <a:pt x="2369" y="5551"/>
                      <a:pt x="3173" y="5107"/>
                    </a:cubicBezTo>
                    <a:close/>
                    <a:moveTo>
                      <a:pt x="1311" y="7699"/>
                    </a:moveTo>
                    <a:cubicBezTo>
                      <a:pt x="1307" y="7702"/>
                      <a:pt x="1302" y="7706"/>
                      <a:pt x="1298" y="7708"/>
                    </a:cubicBezTo>
                    <a:cubicBezTo>
                      <a:pt x="1294" y="7715"/>
                      <a:pt x="1289" y="7723"/>
                      <a:pt x="1281" y="7730"/>
                    </a:cubicBezTo>
                    <a:lnTo>
                      <a:pt x="1281" y="7730"/>
                    </a:lnTo>
                    <a:cubicBezTo>
                      <a:pt x="1293" y="7720"/>
                      <a:pt x="1300" y="7713"/>
                      <a:pt x="1305" y="7708"/>
                    </a:cubicBezTo>
                    <a:lnTo>
                      <a:pt x="1311" y="7699"/>
                    </a:lnTo>
                    <a:close/>
                    <a:moveTo>
                      <a:pt x="1281" y="7730"/>
                    </a:moveTo>
                    <a:cubicBezTo>
                      <a:pt x="1274" y="7736"/>
                      <a:pt x="1266" y="7743"/>
                      <a:pt x="1256" y="7751"/>
                    </a:cubicBezTo>
                    <a:cubicBezTo>
                      <a:pt x="1266" y="7744"/>
                      <a:pt x="1274" y="7737"/>
                      <a:pt x="1281" y="7730"/>
                    </a:cubicBezTo>
                    <a:close/>
                    <a:moveTo>
                      <a:pt x="1256" y="7751"/>
                    </a:moveTo>
                    <a:lnTo>
                      <a:pt x="1256" y="7751"/>
                    </a:lnTo>
                    <a:cubicBezTo>
                      <a:pt x="1243" y="7762"/>
                      <a:pt x="1230" y="7775"/>
                      <a:pt x="1218" y="7787"/>
                    </a:cubicBezTo>
                    <a:lnTo>
                      <a:pt x="1218" y="7787"/>
                    </a:lnTo>
                    <a:cubicBezTo>
                      <a:pt x="1230" y="7775"/>
                      <a:pt x="1243" y="7762"/>
                      <a:pt x="1256" y="7751"/>
                    </a:cubicBezTo>
                    <a:close/>
                    <a:moveTo>
                      <a:pt x="3427" y="6180"/>
                    </a:moveTo>
                    <a:cubicBezTo>
                      <a:pt x="3423" y="6180"/>
                      <a:pt x="3420" y="6182"/>
                      <a:pt x="3420" y="6186"/>
                    </a:cubicBezTo>
                    <a:cubicBezTo>
                      <a:pt x="2870" y="6742"/>
                      <a:pt x="2496" y="7440"/>
                      <a:pt x="2334" y="8202"/>
                    </a:cubicBezTo>
                    <a:cubicBezTo>
                      <a:pt x="2334" y="8209"/>
                      <a:pt x="2341" y="8223"/>
                      <a:pt x="2348" y="8223"/>
                    </a:cubicBezTo>
                    <a:cubicBezTo>
                      <a:pt x="2355" y="8223"/>
                      <a:pt x="2355" y="8216"/>
                      <a:pt x="2362" y="8209"/>
                    </a:cubicBezTo>
                    <a:cubicBezTo>
                      <a:pt x="2362" y="8202"/>
                      <a:pt x="2362" y="8202"/>
                      <a:pt x="2369" y="8188"/>
                    </a:cubicBezTo>
                    <a:cubicBezTo>
                      <a:pt x="2369" y="8166"/>
                      <a:pt x="2376" y="8152"/>
                      <a:pt x="2376" y="8138"/>
                    </a:cubicBezTo>
                    <a:cubicBezTo>
                      <a:pt x="2553" y="7412"/>
                      <a:pt x="2919" y="6742"/>
                      <a:pt x="3434" y="6207"/>
                    </a:cubicBezTo>
                    <a:cubicBezTo>
                      <a:pt x="3441" y="6200"/>
                      <a:pt x="3441" y="6193"/>
                      <a:pt x="3434" y="6186"/>
                    </a:cubicBezTo>
                    <a:cubicBezTo>
                      <a:pt x="3434" y="6182"/>
                      <a:pt x="3430" y="6180"/>
                      <a:pt x="3427" y="6180"/>
                    </a:cubicBezTo>
                    <a:close/>
                    <a:moveTo>
                      <a:pt x="2334" y="8249"/>
                    </a:moveTo>
                    <a:cubicBezTo>
                      <a:pt x="2327" y="8249"/>
                      <a:pt x="2320" y="8255"/>
                      <a:pt x="2320" y="8265"/>
                    </a:cubicBezTo>
                    <a:cubicBezTo>
                      <a:pt x="2320" y="8286"/>
                      <a:pt x="2313" y="8314"/>
                      <a:pt x="2306" y="8343"/>
                    </a:cubicBezTo>
                    <a:cubicBezTo>
                      <a:pt x="2306" y="8350"/>
                      <a:pt x="2306" y="8357"/>
                      <a:pt x="2306" y="8364"/>
                    </a:cubicBezTo>
                    <a:cubicBezTo>
                      <a:pt x="2313" y="8364"/>
                      <a:pt x="2313" y="8371"/>
                      <a:pt x="2320" y="8371"/>
                    </a:cubicBezTo>
                    <a:cubicBezTo>
                      <a:pt x="2324" y="8369"/>
                      <a:pt x="2328" y="8368"/>
                      <a:pt x="2332" y="8368"/>
                    </a:cubicBezTo>
                    <a:cubicBezTo>
                      <a:pt x="2342" y="8368"/>
                      <a:pt x="2350" y="8373"/>
                      <a:pt x="2355" y="8378"/>
                    </a:cubicBezTo>
                    <a:lnTo>
                      <a:pt x="2362" y="8378"/>
                    </a:lnTo>
                    <a:cubicBezTo>
                      <a:pt x="2362" y="8371"/>
                      <a:pt x="2369" y="8371"/>
                      <a:pt x="2369" y="8371"/>
                    </a:cubicBezTo>
                    <a:cubicBezTo>
                      <a:pt x="2376" y="8364"/>
                      <a:pt x="2376" y="8357"/>
                      <a:pt x="2369" y="8350"/>
                    </a:cubicBezTo>
                    <a:cubicBezTo>
                      <a:pt x="2355" y="8329"/>
                      <a:pt x="2348" y="8293"/>
                      <a:pt x="2348" y="8265"/>
                    </a:cubicBezTo>
                    <a:cubicBezTo>
                      <a:pt x="2348" y="8255"/>
                      <a:pt x="2341" y="8249"/>
                      <a:pt x="2334" y="8249"/>
                    </a:cubicBezTo>
                    <a:close/>
                    <a:moveTo>
                      <a:pt x="1340" y="10796"/>
                    </a:moveTo>
                    <a:lnTo>
                      <a:pt x="1354" y="10817"/>
                    </a:lnTo>
                    <a:lnTo>
                      <a:pt x="1354" y="10817"/>
                    </a:lnTo>
                    <a:lnTo>
                      <a:pt x="1347" y="10810"/>
                    </a:lnTo>
                    <a:lnTo>
                      <a:pt x="1340" y="10796"/>
                    </a:lnTo>
                    <a:close/>
                    <a:moveTo>
                      <a:pt x="1862" y="8942"/>
                    </a:moveTo>
                    <a:cubicBezTo>
                      <a:pt x="1552" y="9442"/>
                      <a:pt x="1227" y="10161"/>
                      <a:pt x="1418" y="10852"/>
                    </a:cubicBezTo>
                    <a:cubicBezTo>
                      <a:pt x="1340" y="10761"/>
                      <a:pt x="1256" y="10669"/>
                      <a:pt x="1164" y="10591"/>
                    </a:cubicBezTo>
                    <a:cubicBezTo>
                      <a:pt x="1115" y="10542"/>
                      <a:pt x="1065" y="10500"/>
                      <a:pt x="1030" y="10464"/>
                    </a:cubicBezTo>
                    <a:cubicBezTo>
                      <a:pt x="1029" y="10463"/>
                      <a:pt x="1027" y="10463"/>
                      <a:pt x="1025" y="10463"/>
                    </a:cubicBezTo>
                    <a:cubicBezTo>
                      <a:pt x="1016" y="10463"/>
                      <a:pt x="1003" y="10474"/>
                      <a:pt x="1009" y="10486"/>
                    </a:cubicBezTo>
                    <a:lnTo>
                      <a:pt x="1326" y="10831"/>
                    </a:lnTo>
                    <a:cubicBezTo>
                      <a:pt x="1439" y="10951"/>
                      <a:pt x="1446" y="10958"/>
                      <a:pt x="1404" y="11050"/>
                    </a:cubicBezTo>
                    <a:cubicBezTo>
                      <a:pt x="1404" y="11057"/>
                      <a:pt x="1404" y="11064"/>
                      <a:pt x="1411" y="11071"/>
                    </a:cubicBezTo>
                    <a:lnTo>
                      <a:pt x="1425" y="11071"/>
                    </a:lnTo>
                    <a:cubicBezTo>
                      <a:pt x="1439" y="11050"/>
                      <a:pt x="1446" y="11021"/>
                      <a:pt x="1460" y="10993"/>
                    </a:cubicBezTo>
                    <a:lnTo>
                      <a:pt x="1516" y="11021"/>
                    </a:lnTo>
                    <a:cubicBezTo>
                      <a:pt x="1520" y="11025"/>
                      <a:pt x="1523" y="11027"/>
                      <a:pt x="1527" y="11027"/>
                    </a:cubicBezTo>
                    <a:cubicBezTo>
                      <a:pt x="1530" y="11027"/>
                      <a:pt x="1534" y="11025"/>
                      <a:pt x="1537" y="11021"/>
                    </a:cubicBezTo>
                    <a:cubicBezTo>
                      <a:pt x="1537" y="11021"/>
                      <a:pt x="1537" y="11007"/>
                      <a:pt x="1537" y="11007"/>
                    </a:cubicBezTo>
                    <a:cubicBezTo>
                      <a:pt x="1488" y="10958"/>
                      <a:pt x="1453" y="10895"/>
                      <a:pt x="1432" y="10831"/>
                    </a:cubicBezTo>
                    <a:cubicBezTo>
                      <a:pt x="1326" y="10366"/>
                      <a:pt x="1453" y="9879"/>
                      <a:pt x="1580" y="9555"/>
                    </a:cubicBezTo>
                    <a:cubicBezTo>
                      <a:pt x="1650" y="9372"/>
                      <a:pt x="1742" y="9196"/>
                      <a:pt x="1848" y="9026"/>
                    </a:cubicBezTo>
                    <a:cubicBezTo>
                      <a:pt x="1855" y="9012"/>
                      <a:pt x="1862" y="8998"/>
                      <a:pt x="1876" y="8984"/>
                    </a:cubicBezTo>
                    <a:lnTo>
                      <a:pt x="1883" y="8963"/>
                    </a:lnTo>
                    <a:cubicBezTo>
                      <a:pt x="1890" y="8956"/>
                      <a:pt x="1890" y="8949"/>
                      <a:pt x="1883" y="8942"/>
                    </a:cubicBezTo>
                    <a:close/>
                    <a:moveTo>
                      <a:pt x="11949" y="1"/>
                    </a:moveTo>
                    <a:cubicBezTo>
                      <a:pt x="11914" y="1"/>
                      <a:pt x="11879" y="2"/>
                      <a:pt x="11844" y="3"/>
                    </a:cubicBezTo>
                    <a:cubicBezTo>
                      <a:pt x="11772" y="16"/>
                      <a:pt x="11702" y="35"/>
                      <a:pt x="11634" y="58"/>
                    </a:cubicBezTo>
                    <a:lnTo>
                      <a:pt x="11634" y="58"/>
                    </a:lnTo>
                    <a:cubicBezTo>
                      <a:pt x="11745" y="25"/>
                      <a:pt x="11861" y="8"/>
                      <a:pt x="11979" y="8"/>
                    </a:cubicBezTo>
                    <a:cubicBezTo>
                      <a:pt x="12070" y="8"/>
                      <a:pt x="12161" y="18"/>
                      <a:pt x="12252" y="39"/>
                    </a:cubicBezTo>
                    <a:lnTo>
                      <a:pt x="12323" y="46"/>
                    </a:lnTo>
                    <a:cubicBezTo>
                      <a:pt x="12781" y="102"/>
                      <a:pt x="13253" y="166"/>
                      <a:pt x="13747" y="229"/>
                    </a:cubicBezTo>
                    <a:cubicBezTo>
                      <a:pt x="13782" y="229"/>
                      <a:pt x="13810" y="236"/>
                      <a:pt x="13838" y="243"/>
                    </a:cubicBezTo>
                    <a:cubicBezTo>
                      <a:pt x="13951" y="271"/>
                      <a:pt x="14057" y="307"/>
                      <a:pt x="14163" y="363"/>
                    </a:cubicBezTo>
                    <a:cubicBezTo>
                      <a:pt x="14276" y="419"/>
                      <a:pt x="14388" y="490"/>
                      <a:pt x="14494" y="560"/>
                    </a:cubicBezTo>
                    <a:cubicBezTo>
                      <a:pt x="14565" y="603"/>
                      <a:pt x="14628" y="645"/>
                      <a:pt x="14691" y="680"/>
                    </a:cubicBezTo>
                    <a:lnTo>
                      <a:pt x="16750" y="1871"/>
                    </a:lnTo>
                    <a:cubicBezTo>
                      <a:pt x="17109" y="2083"/>
                      <a:pt x="17490" y="2294"/>
                      <a:pt x="17857" y="2499"/>
                    </a:cubicBezTo>
                    <a:cubicBezTo>
                      <a:pt x="18540" y="2879"/>
                      <a:pt x="19245" y="3267"/>
                      <a:pt x="19908" y="3697"/>
                    </a:cubicBezTo>
                    <a:cubicBezTo>
                      <a:pt x="19789" y="3656"/>
                      <a:pt x="19668" y="3639"/>
                      <a:pt x="19548" y="3639"/>
                    </a:cubicBezTo>
                    <a:cubicBezTo>
                      <a:pt x="19202" y="3639"/>
                      <a:pt x="18875" y="3783"/>
                      <a:pt x="18681" y="3888"/>
                    </a:cubicBezTo>
                    <a:cubicBezTo>
                      <a:pt x="18632" y="3916"/>
                      <a:pt x="18590" y="3944"/>
                      <a:pt x="18562" y="3958"/>
                    </a:cubicBezTo>
                    <a:cubicBezTo>
                      <a:pt x="18540" y="3979"/>
                      <a:pt x="18519" y="3993"/>
                      <a:pt x="18491" y="4000"/>
                    </a:cubicBezTo>
                    <a:cubicBezTo>
                      <a:pt x="18476" y="4003"/>
                      <a:pt x="18461" y="4005"/>
                      <a:pt x="18445" y="4005"/>
                    </a:cubicBezTo>
                    <a:cubicBezTo>
                      <a:pt x="18423" y="4005"/>
                      <a:pt x="18402" y="4002"/>
                      <a:pt x="18385" y="3993"/>
                    </a:cubicBezTo>
                    <a:lnTo>
                      <a:pt x="18357" y="3979"/>
                    </a:lnTo>
                    <a:cubicBezTo>
                      <a:pt x="18287" y="3951"/>
                      <a:pt x="18223" y="3923"/>
                      <a:pt x="18160" y="3880"/>
                    </a:cubicBezTo>
                    <a:lnTo>
                      <a:pt x="18153" y="3880"/>
                    </a:lnTo>
                    <a:cubicBezTo>
                      <a:pt x="18095" y="3866"/>
                      <a:pt x="18036" y="3859"/>
                      <a:pt x="17978" y="3859"/>
                    </a:cubicBezTo>
                    <a:cubicBezTo>
                      <a:pt x="17426" y="3859"/>
                      <a:pt x="16880" y="4466"/>
                      <a:pt x="16715" y="4670"/>
                    </a:cubicBezTo>
                    <a:cubicBezTo>
                      <a:pt x="16708" y="4670"/>
                      <a:pt x="16708" y="4670"/>
                      <a:pt x="16715" y="4677"/>
                    </a:cubicBezTo>
                    <a:cubicBezTo>
                      <a:pt x="16693" y="4677"/>
                      <a:pt x="16602" y="4649"/>
                      <a:pt x="16179" y="4388"/>
                    </a:cubicBezTo>
                    <a:lnTo>
                      <a:pt x="16172" y="4388"/>
                    </a:lnTo>
                    <a:cubicBezTo>
                      <a:pt x="16010" y="4416"/>
                      <a:pt x="15855" y="4473"/>
                      <a:pt x="15714" y="4550"/>
                    </a:cubicBezTo>
                    <a:cubicBezTo>
                      <a:pt x="15580" y="4621"/>
                      <a:pt x="15453" y="4698"/>
                      <a:pt x="15340" y="4790"/>
                    </a:cubicBezTo>
                    <a:cubicBezTo>
                      <a:pt x="15241" y="4867"/>
                      <a:pt x="15143" y="4931"/>
                      <a:pt x="15044" y="4994"/>
                    </a:cubicBezTo>
                    <a:lnTo>
                      <a:pt x="15030" y="5001"/>
                    </a:lnTo>
                    <a:cubicBezTo>
                      <a:pt x="15016" y="5008"/>
                      <a:pt x="15002" y="5022"/>
                      <a:pt x="14988" y="5030"/>
                    </a:cubicBezTo>
                    <a:cubicBezTo>
                      <a:pt x="14976" y="5041"/>
                      <a:pt x="14965" y="5053"/>
                      <a:pt x="14949" y="5053"/>
                    </a:cubicBezTo>
                    <a:cubicBezTo>
                      <a:pt x="14946" y="5053"/>
                      <a:pt x="14942" y="5052"/>
                      <a:pt x="14938" y="5051"/>
                    </a:cubicBezTo>
                    <a:cubicBezTo>
                      <a:pt x="14931" y="5051"/>
                      <a:pt x="14924" y="5058"/>
                      <a:pt x="14924" y="5065"/>
                    </a:cubicBezTo>
                    <a:cubicBezTo>
                      <a:pt x="14924" y="5065"/>
                      <a:pt x="14924" y="5072"/>
                      <a:pt x="14924" y="5072"/>
                    </a:cubicBezTo>
                    <a:cubicBezTo>
                      <a:pt x="14818" y="5100"/>
                      <a:pt x="14706" y="5135"/>
                      <a:pt x="14600" y="5178"/>
                    </a:cubicBezTo>
                    <a:lnTo>
                      <a:pt x="14579" y="5178"/>
                    </a:lnTo>
                    <a:cubicBezTo>
                      <a:pt x="14515" y="5206"/>
                      <a:pt x="14452" y="5227"/>
                      <a:pt x="14395" y="5248"/>
                    </a:cubicBezTo>
                    <a:lnTo>
                      <a:pt x="14311" y="5283"/>
                    </a:lnTo>
                    <a:lnTo>
                      <a:pt x="14304" y="5283"/>
                    </a:lnTo>
                    <a:lnTo>
                      <a:pt x="14290" y="5290"/>
                    </a:lnTo>
                    <a:lnTo>
                      <a:pt x="14191" y="5333"/>
                    </a:lnTo>
                    <a:cubicBezTo>
                      <a:pt x="14163" y="5347"/>
                      <a:pt x="14128" y="5361"/>
                      <a:pt x="14092" y="5375"/>
                    </a:cubicBezTo>
                    <a:cubicBezTo>
                      <a:pt x="14064" y="5389"/>
                      <a:pt x="14029" y="5410"/>
                      <a:pt x="13994" y="5424"/>
                    </a:cubicBezTo>
                    <a:lnTo>
                      <a:pt x="13930" y="5460"/>
                    </a:lnTo>
                    <a:cubicBezTo>
                      <a:pt x="13864" y="5497"/>
                      <a:pt x="13833" y="5513"/>
                      <a:pt x="13807" y="5513"/>
                    </a:cubicBezTo>
                    <a:cubicBezTo>
                      <a:pt x="13794" y="5513"/>
                      <a:pt x="13782" y="5509"/>
                      <a:pt x="13768" y="5502"/>
                    </a:cubicBezTo>
                    <a:cubicBezTo>
                      <a:pt x="13761" y="5502"/>
                      <a:pt x="13754" y="5502"/>
                      <a:pt x="13754" y="5509"/>
                    </a:cubicBezTo>
                    <a:cubicBezTo>
                      <a:pt x="13747" y="5516"/>
                      <a:pt x="13754" y="5523"/>
                      <a:pt x="13761" y="5530"/>
                    </a:cubicBezTo>
                    <a:lnTo>
                      <a:pt x="13782" y="5544"/>
                    </a:lnTo>
                    <a:lnTo>
                      <a:pt x="13768" y="5551"/>
                    </a:lnTo>
                    <a:lnTo>
                      <a:pt x="13698" y="5593"/>
                    </a:lnTo>
                    <a:cubicBezTo>
                      <a:pt x="13620" y="5643"/>
                      <a:pt x="13542" y="5692"/>
                      <a:pt x="13465" y="5741"/>
                    </a:cubicBezTo>
                    <a:cubicBezTo>
                      <a:pt x="13105" y="5995"/>
                      <a:pt x="12626" y="6404"/>
                      <a:pt x="12351" y="6954"/>
                    </a:cubicBezTo>
                    <a:cubicBezTo>
                      <a:pt x="12323" y="6933"/>
                      <a:pt x="12245" y="6883"/>
                      <a:pt x="12076" y="6792"/>
                    </a:cubicBezTo>
                    <a:cubicBezTo>
                      <a:pt x="11914" y="6693"/>
                      <a:pt x="11674" y="6559"/>
                      <a:pt x="11371" y="6383"/>
                    </a:cubicBezTo>
                    <a:cubicBezTo>
                      <a:pt x="10821" y="6066"/>
                      <a:pt x="10166" y="5685"/>
                      <a:pt x="9722" y="5438"/>
                    </a:cubicBezTo>
                    <a:lnTo>
                      <a:pt x="9306" y="5199"/>
                    </a:lnTo>
                    <a:cubicBezTo>
                      <a:pt x="9306" y="5199"/>
                      <a:pt x="9292" y="5199"/>
                      <a:pt x="9292" y="5206"/>
                    </a:cubicBezTo>
                    <a:cubicBezTo>
                      <a:pt x="9285" y="5213"/>
                      <a:pt x="9285" y="5220"/>
                      <a:pt x="9292" y="5227"/>
                    </a:cubicBezTo>
                    <a:lnTo>
                      <a:pt x="9383" y="5276"/>
                    </a:lnTo>
                    <a:cubicBezTo>
                      <a:pt x="9426" y="5297"/>
                      <a:pt x="9468" y="5326"/>
                      <a:pt x="9510" y="5347"/>
                    </a:cubicBezTo>
                    <a:lnTo>
                      <a:pt x="12330" y="6982"/>
                    </a:lnTo>
                    <a:lnTo>
                      <a:pt x="12302" y="7003"/>
                    </a:lnTo>
                    <a:cubicBezTo>
                      <a:pt x="12203" y="7074"/>
                      <a:pt x="12090" y="7130"/>
                      <a:pt x="11985" y="7180"/>
                    </a:cubicBezTo>
                    <a:cubicBezTo>
                      <a:pt x="11815" y="7264"/>
                      <a:pt x="11653" y="7363"/>
                      <a:pt x="11498" y="7476"/>
                    </a:cubicBezTo>
                    <a:cubicBezTo>
                      <a:pt x="11477" y="7497"/>
                      <a:pt x="11442" y="7525"/>
                      <a:pt x="11414" y="7546"/>
                    </a:cubicBezTo>
                    <a:cubicBezTo>
                      <a:pt x="11385" y="7574"/>
                      <a:pt x="11357" y="7595"/>
                      <a:pt x="11322" y="7624"/>
                    </a:cubicBezTo>
                    <a:lnTo>
                      <a:pt x="11237" y="7701"/>
                    </a:lnTo>
                    <a:cubicBezTo>
                      <a:pt x="11153" y="7779"/>
                      <a:pt x="11068" y="7863"/>
                      <a:pt x="10991" y="7948"/>
                    </a:cubicBezTo>
                    <a:cubicBezTo>
                      <a:pt x="10962" y="7983"/>
                      <a:pt x="10934" y="8018"/>
                      <a:pt x="10906" y="8047"/>
                    </a:cubicBezTo>
                    <a:lnTo>
                      <a:pt x="10850" y="8110"/>
                    </a:lnTo>
                    <a:cubicBezTo>
                      <a:pt x="10821" y="8145"/>
                      <a:pt x="10786" y="8188"/>
                      <a:pt x="10765" y="8216"/>
                    </a:cubicBezTo>
                    <a:cubicBezTo>
                      <a:pt x="10737" y="8251"/>
                      <a:pt x="10716" y="8279"/>
                      <a:pt x="10695" y="8307"/>
                    </a:cubicBezTo>
                    <a:lnTo>
                      <a:pt x="10673" y="8336"/>
                    </a:lnTo>
                    <a:cubicBezTo>
                      <a:pt x="10596" y="8434"/>
                      <a:pt x="10518" y="8540"/>
                      <a:pt x="10455" y="8646"/>
                    </a:cubicBezTo>
                    <a:cubicBezTo>
                      <a:pt x="10391" y="8730"/>
                      <a:pt x="10349" y="8815"/>
                      <a:pt x="10307" y="8893"/>
                    </a:cubicBezTo>
                    <a:lnTo>
                      <a:pt x="10293" y="8914"/>
                    </a:lnTo>
                    <a:cubicBezTo>
                      <a:pt x="10208" y="8885"/>
                      <a:pt x="9651" y="8561"/>
                      <a:pt x="8735" y="8032"/>
                    </a:cubicBezTo>
                    <a:cubicBezTo>
                      <a:pt x="8728" y="8032"/>
                      <a:pt x="8714" y="8032"/>
                      <a:pt x="8714" y="8040"/>
                    </a:cubicBezTo>
                    <a:cubicBezTo>
                      <a:pt x="8707" y="8047"/>
                      <a:pt x="8714" y="8054"/>
                      <a:pt x="8714" y="8061"/>
                    </a:cubicBezTo>
                    <a:lnTo>
                      <a:pt x="9630" y="8589"/>
                    </a:lnTo>
                    <a:lnTo>
                      <a:pt x="10257" y="8956"/>
                    </a:lnTo>
                    <a:lnTo>
                      <a:pt x="10236" y="8970"/>
                    </a:lnTo>
                    <a:lnTo>
                      <a:pt x="10208" y="8984"/>
                    </a:lnTo>
                    <a:cubicBezTo>
                      <a:pt x="9574" y="9330"/>
                      <a:pt x="9052" y="9858"/>
                      <a:pt x="8707" y="10493"/>
                    </a:cubicBezTo>
                    <a:lnTo>
                      <a:pt x="8707" y="10500"/>
                    </a:lnTo>
                    <a:lnTo>
                      <a:pt x="8700" y="10514"/>
                    </a:lnTo>
                    <a:cubicBezTo>
                      <a:pt x="8693" y="10528"/>
                      <a:pt x="8685" y="10549"/>
                      <a:pt x="8678" y="10563"/>
                    </a:cubicBezTo>
                    <a:lnTo>
                      <a:pt x="8671" y="10577"/>
                    </a:lnTo>
                    <a:lnTo>
                      <a:pt x="8643" y="10627"/>
                    </a:lnTo>
                    <a:lnTo>
                      <a:pt x="8629" y="10655"/>
                    </a:lnTo>
                    <a:lnTo>
                      <a:pt x="8608" y="10697"/>
                    </a:lnTo>
                    <a:cubicBezTo>
                      <a:pt x="8601" y="10711"/>
                      <a:pt x="8594" y="10732"/>
                      <a:pt x="8580" y="10746"/>
                    </a:cubicBezTo>
                    <a:cubicBezTo>
                      <a:pt x="8509" y="10895"/>
                      <a:pt x="8446" y="11050"/>
                      <a:pt x="8396" y="11198"/>
                    </a:cubicBezTo>
                    <a:cubicBezTo>
                      <a:pt x="8326" y="11395"/>
                      <a:pt x="8277" y="11592"/>
                      <a:pt x="8241" y="11790"/>
                    </a:cubicBezTo>
                    <a:cubicBezTo>
                      <a:pt x="8227" y="11811"/>
                      <a:pt x="8206" y="11832"/>
                      <a:pt x="8192" y="11853"/>
                    </a:cubicBezTo>
                    <a:lnTo>
                      <a:pt x="8178" y="11867"/>
                    </a:lnTo>
                    <a:cubicBezTo>
                      <a:pt x="7945" y="12156"/>
                      <a:pt x="7741" y="12466"/>
                      <a:pt x="7572" y="12798"/>
                    </a:cubicBezTo>
                    <a:cubicBezTo>
                      <a:pt x="7332" y="13291"/>
                      <a:pt x="7247" y="13742"/>
                      <a:pt x="7318" y="14151"/>
                    </a:cubicBezTo>
                    <a:cubicBezTo>
                      <a:pt x="7332" y="14229"/>
                      <a:pt x="7346" y="14306"/>
                      <a:pt x="7374" y="14384"/>
                    </a:cubicBezTo>
                    <a:cubicBezTo>
                      <a:pt x="7367" y="14391"/>
                      <a:pt x="7367" y="14398"/>
                      <a:pt x="7374" y="14405"/>
                    </a:cubicBezTo>
                    <a:cubicBezTo>
                      <a:pt x="7381" y="14405"/>
                      <a:pt x="7381" y="14412"/>
                      <a:pt x="7381" y="14419"/>
                    </a:cubicBezTo>
                    <a:cubicBezTo>
                      <a:pt x="7388" y="14468"/>
                      <a:pt x="7297" y="14631"/>
                      <a:pt x="7233" y="14743"/>
                    </a:cubicBezTo>
                    <a:cubicBezTo>
                      <a:pt x="7198" y="14800"/>
                      <a:pt x="7177" y="14842"/>
                      <a:pt x="7163" y="14870"/>
                    </a:cubicBezTo>
                    <a:cubicBezTo>
                      <a:pt x="7113" y="14983"/>
                      <a:pt x="7071" y="15089"/>
                      <a:pt x="7036" y="15202"/>
                    </a:cubicBezTo>
                    <a:cubicBezTo>
                      <a:pt x="7029" y="15223"/>
                      <a:pt x="7022" y="15244"/>
                      <a:pt x="7015" y="15265"/>
                    </a:cubicBezTo>
                    <a:cubicBezTo>
                      <a:pt x="6987" y="15357"/>
                      <a:pt x="6958" y="15448"/>
                      <a:pt x="6937" y="15540"/>
                    </a:cubicBezTo>
                    <a:cubicBezTo>
                      <a:pt x="6902" y="15702"/>
                      <a:pt x="6874" y="15864"/>
                      <a:pt x="6860" y="16033"/>
                    </a:cubicBezTo>
                    <a:lnTo>
                      <a:pt x="6860" y="16069"/>
                    </a:lnTo>
                    <a:cubicBezTo>
                      <a:pt x="6832" y="16520"/>
                      <a:pt x="6895" y="17126"/>
                      <a:pt x="7353" y="17535"/>
                    </a:cubicBezTo>
                    <a:lnTo>
                      <a:pt x="7269" y="17486"/>
                    </a:lnTo>
                    <a:lnTo>
                      <a:pt x="7156" y="17422"/>
                    </a:lnTo>
                    <a:lnTo>
                      <a:pt x="6176" y="16851"/>
                    </a:lnTo>
                    <a:lnTo>
                      <a:pt x="1890" y="14363"/>
                    </a:lnTo>
                    <a:cubicBezTo>
                      <a:pt x="1502" y="14137"/>
                      <a:pt x="1129" y="13848"/>
                      <a:pt x="995" y="13291"/>
                    </a:cubicBezTo>
                    <a:cubicBezTo>
                      <a:pt x="974" y="13193"/>
                      <a:pt x="959" y="13101"/>
                      <a:pt x="952" y="13009"/>
                    </a:cubicBezTo>
                    <a:cubicBezTo>
                      <a:pt x="952" y="13002"/>
                      <a:pt x="945" y="12995"/>
                      <a:pt x="938" y="12995"/>
                    </a:cubicBezTo>
                    <a:lnTo>
                      <a:pt x="917" y="12974"/>
                    </a:lnTo>
                    <a:cubicBezTo>
                      <a:pt x="910" y="12974"/>
                      <a:pt x="910" y="12981"/>
                      <a:pt x="910" y="12988"/>
                    </a:cubicBezTo>
                    <a:cubicBezTo>
                      <a:pt x="924" y="13228"/>
                      <a:pt x="988" y="13460"/>
                      <a:pt x="1093" y="13672"/>
                    </a:cubicBezTo>
                    <a:cubicBezTo>
                      <a:pt x="1044" y="13601"/>
                      <a:pt x="981" y="13531"/>
                      <a:pt x="917" y="13460"/>
                    </a:cubicBezTo>
                    <a:cubicBezTo>
                      <a:pt x="663" y="13157"/>
                      <a:pt x="367" y="12812"/>
                      <a:pt x="184" y="12481"/>
                    </a:cubicBezTo>
                    <a:cubicBezTo>
                      <a:pt x="78" y="12276"/>
                      <a:pt x="22" y="12051"/>
                      <a:pt x="29" y="11825"/>
                    </a:cubicBezTo>
                    <a:cubicBezTo>
                      <a:pt x="15" y="11155"/>
                      <a:pt x="318" y="10507"/>
                      <a:pt x="586" y="10013"/>
                    </a:cubicBezTo>
                    <a:lnTo>
                      <a:pt x="607" y="10013"/>
                    </a:lnTo>
                    <a:cubicBezTo>
                      <a:pt x="607" y="10006"/>
                      <a:pt x="607" y="9999"/>
                      <a:pt x="607" y="9992"/>
                    </a:cubicBezTo>
                    <a:cubicBezTo>
                      <a:pt x="600" y="9978"/>
                      <a:pt x="586" y="9964"/>
                      <a:pt x="579" y="9950"/>
                    </a:cubicBezTo>
                    <a:cubicBezTo>
                      <a:pt x="346" y="9506"/>
                      <a:pt x="579" y="8878"/>
                      <a:pt x="656" y="8702"/>
                    </a:cubicBezTo>
                    <a:cubicBezTo>
                      <a:pt x="751" y="8466"/>
                      <a:pt x="948" y="8057"/>
                      <a:pt x="1218" y="7787"/>
                    </a:cubicBezTo>
                    <a:lnTo>
                      <a:pt x="1218" y="7787"/>
                    </a:lnTo>
                    <a:cubicBezTo>
                      <a:pt x="941" y="8063"/>
                      <a:pt x="737" y="8480"/>
                      <a:pt x="642" y="8709"/>
                    </a:cubicBezTo>
                    <a:cubicBezTo>
                      <a:pt x="565" y="8893"/>
                      <a:pt x="332" y="9527"/>
                      <a:pt x="572" y="9985"/>
                    </a:cubicBezTo>
                    <a:lnTo>
                      <a:pt x="579" y="9999"/>
                    </a:lnTo>
                    <a:cubicBezTo>
                      <a:pt x="311" y="10507"/>
                      <a:pt x="1" y="11169"/>
                      <a:pt x="8" y="11846"/>
                    </a:cubicBezTo>
                    <a:cubicBezTo>
                      <a:pt x="8" y="12079"/>
                      <a:pt x="64" y="12304"/>
                      <a:pt x="170" y="12516"/>
                    </a:cubicBezTo>
                    <a:cubicBezTo>
                      <a:pt x="360" y="12847"/>
                      <a:pt x="649" y="13193"/>
                      <a:pt x="910" y="13496"/>
                    </a:cubicBezTo>
                    <a:cubicBezTo>
                      <a:pt x="1037" y="13644"/>
                      <a:pt x="1150" y="13778"/>
                      <a:pt x="1248" y="13912"/>
                    </a:cubicBezTo>
                    <a:lnTo>
                      <a:pt x="1270" y="13912"/>
                    </a:lnTo>
                    <a:cubicBezTo>
                      <a:pt x="1446" y="14102"/>
                      <a:pt x="1650" y="14264"/>
                      <a:pt x="1876" y="14384"/>
                    </a:cubicBezTo>
                    <a:lnTo>
                      <a:pt x="6169" y="16879"/>
                    </a:lnTo>
                    <a:cubicBezTo>
                      <a:pt x="6493" y="17070"/>
                      <a:pt x="6817" y="17260"/>
                      <a:pt x="7149" y="17450"/>
                    </a:cubicBezTo>
                    <a:lnTo>
                      <a:pt x="7254" y="17514"/>
                    </a:lnTo>
                    <a:lnTo>
                      <a:pt x="7431" y="17612"/>
                    </a:lnTo>
                    <a:lnTo>
                      <a:pt x="7459" y="17634"/>
                    </a:lnTo>
                    <a:cubicBezTo>
                      <a:pt x="7480" y="17647"/>
                      <a:pt x="7507" y="17661"/>
                      <a:pt x="7534" y="17675"/>
                    </a:cubicBezTo>
                    <a:lnTo>
                      <a:pt x="7534" y="17675"/>
                    </a:lnTo>
                    <a:cubicBezTo>
                      <a:pt x="7534" y="17674"/>
                      <a:pt x="7535" y="17672"/>
                      <a:pt x="7536" y="17669"/>
                    </a:cubicBezTo>
                    <a:cubicBezTo>
                      <a:pt x="7543" y="17655"/>
                      <a:pt x="7529" y="17648"/>
                      <a:pt x="7508" y="17634"/>
                    </a:cubicBezTo>
                    <a:cubicBezTo>
                      <a:pt x="7487" y="17620"/>
                      <a:pt x="7473" y="17605"/>
                      <a:pt x="7452" y="17591"/>
                    </a:cubicBezTo>
                    <a:cubicBezTo>
                      <a:pt x="6923" y="17197"/>
                      <a:pt x="6853" y="16541"/>
                      <a:pt x="6881" y="16069"/>
                    </a:cubicBezTo>
                    <a:lnTo>
                      <a:pt x="6881" y="16040"/>
                    </a:lnTo>
                    <a:cubicBezTo>
                      <a:pt x="6895" y="15871"/>
                      <a:pt x="6923" y="15709"/>
                      <a:pt x="6958" y="15547"/>
                    </a:cubicBezTo>
                    <a:cubicBezTo>
                      <a:pt x="6980" y="15448"/>
                      <a:pt x="7008" y="15364"/>
                      <a:pt x="7036" y="15272"/>
                    </a:cubicBezTo>
                    <a:lnTo>
                      <a:pt x="7057" y="15209"/>
                    </a:lnTo>
                    <a:cubicBezTo>
                      <a:pt x="7092" y="15103"/>
                      <a:pt x="7135" y="14997"/>
                      <a:pt x="7184" y="14877"/>
                    </a:cubicBezTo>
                    <a:cubicBezTo>
                      <a:pt x="7191" y="14856"/>
                      <a:pt x="7219" y="14814"/>
                      <a:pt x="7247" y="14757"/>
                    </a:cubicBezTo>
                    <a:cubicBezTo>
                      <a:pt x="7339" y="14602"/>
                      <a:pt x="7410" y="14468"/>
                      <a:pt x="7402" y="14419"/>
                    </a:cubicBezTo>
                    <a:cubicBezTo>
                      <a:pt x="7402" y="14412"/>
                      <a:pt x="7402" y="14412"/>
                      <a:pt x="7402" y="14405"/>
                    </a:cubicBezTo>
                    <a:lnTo>
                      <a:pt x="7402" y="14398"/>
                    </a:lnTo>
                    <a:cubicBezTo>
                      <a:pt x="7374" y="14320"/>
                      <a:pt x="7353" y="14236"/>
                      <a:pt x="7346" y="14151"/>
                    </a:cubicBezTo>
                    <a:cubicBezTo>
                      <a:pt x="7276" y="13749"/>
                      <a:pt x="7360" y="13298"/>
                      <a:pt x="7593" y="12819"/>
                    </a:cubicBezTo>
                    <a:cubicBezTo>
                      <a:pt x="7762" y="12488"/>
                      <a:pt x="7959" y="12177"/>
                      <a:pt x="8199" y="11888"/>
                    </a:cubicBezTo>
                    <a:lnTo>
                      <a:pt x="8213" y="11874"/>
                    </a:lnTo>
                    <a:lnTo>
                      <a:pt x="8263" y="11811"/>
                    </a:lnTo>
                    <a:cubicBezTo>
                      <a:pt x="8263" y="11811"/>
                      <a:pt x="8263" y="11811"/>
                      <a:pt x="8263" y="11804"/>
                    </a:cubicBezTo>
                    <a:cubicBezTo>
                      <a:pt x="8298" y="11606"/>
                      <a:pt x="8347" y="11409"/>
                      <a:pt x="8418" y="11219"/>
                    </a:cubicBezTo>
                    <a:cubicBezTo>
                      <a:pt x="8474" y="11064"/>
                      <a:pt x="8530" y="10916"/>
                      <a:pt x="8601" y="10768"/>
                    </a:cubicBezTo>
                    <a:cubicBezTo>
                      <a:pt x="8608" y="10746"/>
                      <a:pt x="8622" y="10732"/>
                      <a:pt x="8629" y="10711"/>
                    </a:cubicBezTo>
                    <a:cubicBezTo>
                      <a:pt x="8636" y="10697"/>
                      <a:pt x="8643" y="10683"/>
                      <a:pt x="8650" y="10669"/>
                    </a:cubicBezTo>
                    <a:lnTo>
                      <a:pt x="8664" y="10648"/>
                    </a:lnTo>
                    <a:lnTo>
                      <a:pt x="8693" y="10591"/>
                    </a:lnTo>
                    <a:lnTo>
                      <a:pt x="8700" y="10577"/>
                    </a:lnTo>
                    <a:lnTo>
                      <a:pt x="8721" y="10535"/>
                    </a:lnTo>
                    <a:lnTo>
                      <a:pt x="8735" y="10514"/>
                    </a:lnTo>
                    <a:cubicBezTo>
                      <a:pt x="9073" y="9886"/>
                      <a:pt x="9588" y="9365"/>
                      <a:pt x="10215" y="9012"/>
                    </a:cubicBezTo>
                    <a:lnTo>
                      <a:pt x="10243" y="9005"/>
                    </a:lnTo>
                    <a:lnTo>
                      <a:pt x="10286" y="8977"/>
                    </a:lnTo>
                    <a:cubicBezTo>
                      <a:pt x="10293" y="8977"/>
                      <a:pt x="10293" y="8970"/>
                      <a:pt x="10293" y="8963"/>
                    </a:cubicBezTo>
                    <a:lnTo>
                      <a:pt x="10293" y="8956"/>
                    </a:lnTo>
                    <a:cubicBezTo>
                      <a:pt x="10300" y="8956"/>
                      <a:pt x="10300" y="8956"/>
                      <a:pt x="10307" y="8949"/>
                    </a:cubicBezTo>
                    <a:lnTo>
                      <a:pt x="10321" y="8921"/>
                    </a:lnTo>
                    <a:cubicBezTo>
                      <a:pt x="10363" y="8836"/>
                      <a:pt x="10413" y="8759"/>
                      <a:pt x="10469" y="8674"/>
                    </a:cubicBezTo>
                    <a:cubicBezTo>
                      <a:pt x="10539" y="8568"/>
                      <a:pt x="10610" y="8463"/>
                      <a:pt x="10687" y="8364"/>
                    </a:cubicBezTo>
                    <a:lnTo>
                      <a:pt x="10709" y="8336"/>
                    </a:lnTo>
                    <a:cubicBezTo>
                      <a:pt x="10730" y="8300"/>
                      <a:pt x="10751" y="8279"/>
                      <a:pt x="10779" y="8244"/>
                    </a:cubicBezTo>
                    <a:cubicBezTo>
                      <a:pt x="10807" y="8209"/>
                      <a:pt x="10835" y="8173"/>
                      <a:pt x="10864" y="8138"/>
                    </a:cubicBezTo>
                    <a:lnTo>
                      <a:pt x="10920" y="8075"/>
                    </a:lnTo>
                    <a:cubicBezTo>
                      <a:pt x="10948" y="8047"/>
                      <a:pt x="10976" y="8011"/>
                      <a:pt x="11005" y="7976"/>
                    </a:cubicBezTo>
                    <a:cubicBezTo>
                      <a:pt x="11089" y="7892"/>
                      <a:pt x="11167" y="7807"/>
                      <a:pt x="11251" y="7729"/>
                    </a:cubicBezTo>
                    <a:cubicBezTo>
                      <a:pt x="11280" y="7708"/>
                      <a:pt x="11315" y="7680"/>
                      <a:pt x="11343" y="7652"/>
                    </a:cubicBezTo>
                    <a:cubicBezTo>
                      <a:pt x="11371" y="7631"/>
                      <a:pt x="11399" y="7602"/>
                      <a:pt x="11428" y="7581"/>
                    </a:cubicBezTo>
                    <a:cubicBezTo>
                      <a:pt x="11456" y="7553"/>
                      <a:pt x="11484" y="7532"/>
                      <a:pt x="11519" y="7504"/>
                    </a:cubicBezTo>
                    <a:cubicBezTo>
                      <a:pt x="11667" y="7398"/>
                      <a:pt x="11829" y="7299"/>
                      <a:pt x="11999" y="7215"/>
                    </a:cubicBezTo>
                    <a:cubicBezTo>
                      <a:pt x="12104" y="7158"/>
                      <a:pt x="12210" y="7102"/>
                      <a:pt x="12316" y="7039"/>
                    </a:cubicBezTo>
                    <a:lnTo>
                      <a:pt x="12365" y="7010"/>
                    </a:lnTo>
                    <a:cubicBezTo>
                      <a:pt x="12372" y="7003"/>
                      <a:pt x="12372" y="7003"/>
                      <a:pt x="12372" y="6989"/>
                    </a:cubicBezTo>
                    <a:cubicBezTo>
                      <a:pt x="12640" y="6439"/>
                      <a:pt x="13127" y="6031"/>
                      <a:pt x="13486" y="5777"/>
                    </a:cubicBezTo>
                    <a:cubicBezTo>
                      <a:pt x="13564" y="5727"/>
                      <a:pt x="13641" y="5678"/>
                      <a:pt x="13712" y="5629"/>
                    </a:cubicBezTo>
                    <a:lnTo>
                      <a:pt x="13789" y="5586"/>
                    </a:lnTo>
                    <a:lnTo>
                      <a:pt x="13824" y="5565"/>
                    </a:lnTo>
                    <a:cubicBezTo>
                      <a:pt x="13824" y="5565"/>
                      <a:pt x="13831" y="5558"/>
                      <a:pt x="13831" y="5551"/>
                    </a:cubicBezTo>
                    <a:cubicBezTo>
                      <a:pt x="13874" y="5537"/>
                      <a:pt x="13909" y="5516"/>
                      <a:pt x="13951" y="5495"/>
                    </a:cubicBezTo>
                    <a:lnTo>
                      <a:pt x="14015" y="5460"/>
                    </a:lnTo>
                    <a:cubicBezTo>
                      <a:pt x="14050" y="5445"/>
                      <a:pt x="14078" y="5431"/>
                      <a:pt x="14113" y="5417"/>
                    </a:cubicBezTo>
                    <a:lnTo>
                      <a:pt x="14212" y="5368"/>
                    </a:lnTo>
                    <a:lnTo>
                      <a:pt x="14304" y="5326"/>
                    </a:lnTo>
                    <a:lnTo>
                      <a:pt x="14318" y="5319"/>
                    </a:lnTo>
                    <a:lnTo>
                      <a:pt x="14325" y="5319"/>
                    </a:lnTo>
                    <a:lnTo>
                      <a:pt x="14409" y="5283"/>
                    </a:lnTo>
                    <a:cubicBezTo>
                      <a:pt x="14473" y="5262"/>
                      <a:pt x="14536" y="5241"/>
                      <a:pt x="14600" y="5220"/>
                    </a:cubicBezTo>
                    <a:lnTo>
                      <a:pt x="14614" y="5213"/>
                    </a:lnTo>
                    <a:cubicBezTo>
                      <a:pt x="14727" y="5170"/>
                      <a:pt x="14839" y="5135"/>
                      <a:pt x="14952" y="5107"/>
                    </a:cubicBezTo>
                    <a:lnTo>
                      <a:pt x="14966" y="5107"/>
                    </a:lnTo>
                    <a:cubicBezTo>
                      <a:pt x="14973" y="5107"/>
                      <a:pt x="14980" y="5100"/>
                      <a:pt x="14980" y="5093"/>
                    </a:cubicBezTo>
                    <a:cubicBezTo>
                      <a:pt x="14988" y="5086"/>
                      <a:pt x="15002" y="5079"/>
                      <a:pt x="15009" y="5065"/>
                    </a:cubicBezTo>
                    <a:cubicBezTo>
                      <a:pt x="15023" y="5058"/>
                      <a:pt x="15037" y="5051"/>
                      <a:pt x="15051" y="5037"/>
                    </a:cubicBezTo>
                    <a:lnTo>
                      <a:pt x="15058" y="5037"/>
                    </a:lnTo>
                    <a:cubicBezTo>
                      <a:pt x="15164" y="4973"/>
                      <a:pt x="15262" y="4903"/>
                      <a:pt x="15361" y="4832"/>
                    </a:cubicBezTo>
                    <a:cubicBezTo>
                      <a:pt x="15474" y="4740"/>
                      <a:pt x="15601" y="4656"/>
                      <a:pt x="15728" y="4585"/>
                    </a:cubicBezTo>
                    <a:cubicBezTo>
                      <a:pt x="15869" y="4515"/>
                      <a:pt x="16017" y="4459"/>
                      <a:pt x="16172" y="4430"/>
                    </a:cubicBezTo>
                    <a:cubicBezTo>
                      <a:pt x="16539" y="4663"/>
                      <a:pt x="16658" y="4717"/>
                      <a:pt x="16706" y="4717"/>
                    </a:cubicBezTo>
                    <a:cubicBezTo>
                      <a:pt x="16721" y="4717"/>
                      <a:pt x="16729" y="4712"/>
                      <a:pt x="16736" y="4705"/>
                    </a:cubicBezTo>
                    <a:cubicBezTo>
                      <a:pt x="16902" y="4507"/>
                      <a:pt x="17439" y="3910"/>
                      <a:pt x="17984" y="3910"/>
                    </a:cubicBezTo>
                    <a:cubicBezTo>
                      <a:pt x="18040" y="3910"/>
                      <a:pt x="18097" y="3916"/>
                      <a:pt x="18153" y="3930"/>
                    </a:cubicBezTo>
                    <a:cubicBezTo>
                      <a:pt x="18216" y="3972"/>
                      <a:pt x="18280" y="4007"/>
                      <a:pt x="18350" y="4036"/>
                    </a:cubicBezTo>
                    <a:lnTo>
                      <a:pt x="18371" y="4043"/>
                    </a:lnTo>
                    <a:cubicBezTo>
                      <a:pt x="18394" y="4054"/>
                      <a:pt x="18420" y="4059"/>
                      <a:pt x="18445" y="4059"/>
                    </a:cubicBezTo>
                    <a:cubicBezTo>
                      <a:pt x="18466" y="4059"/>
                      <a:pt x="18486" y="4056"/>
                      <a:pt x="18505" y="4050"/>
                    </a:cubicBezTo>
                    <a:cubicBezTo>
                      <a:pt x="18526" y="4043"/>
                      <a:pt x="18554" y="4029"/>
                      <a:pt x="18583" y="4007"/>
                    </a:cubicBezTo>
                    <a:cubicBezTo>
                      <a:pt x="18604" y="3993"/>
                      <a:pt x="18646" y="3965"/>
                      <a:pt x="18695" y="3937"/>
                    </a:cubicBezTo>
                    <a:cubicBezTo>
                      <a:pt x="18885" y="3834"/>
                      <a:pt x="19209" y="3691"/>
                      <a:pt x="19551" y="3691"/>
                    </a:cubicBezTo>
                    <a:cubicBezTo>
                      <a:pt x="19679" y="3691"/>
                      <a:pt x="19809" y="3711"/>
                      <a:pt x="19936" y="3761"/>
                    </a:cubicBezTo>
                    <a:lnTo>
                      <a:pt x="19943" y="3768"/>
                    </a:lnTo>
                    <a:lnTo>
                      <a:pt x="19964" y="3775"/>
                    </a:lnTo>
                    <a:lnTo>
                      <a:pt x="19978" y="3775"/>
                    </a:lnTo>
                    <a:cubicBezTo>
                      <a:pt x="20007" y="3789"/>
                      <a:pt x="20035" y="3803"/>
                      <a:pt x="20063" y="3817"/>
                    </a:cubicBezTo>
                    <a:cubicBezTo>
                      <a:pt x="20067" y="3821"/>
                      <a:pt x="20072" y="3822"/>
                      <a:pt x="20076" y="3822"/>
                    </a:cubicBezTo>
                    <a:cubicBezTo>
                      <a:pt x="20081" y="3822"/>
                      <a:pt x="20084" y="3821"/>
                      <a:pt x="20084" y="3817"/>
                    </a:cubicBezTo>
                    <a:cubicBezTo>
                      <a:pt x="20091" y="3810"/>
                      <a:pt x="20091" y="3803"/>
                      <a:pt x="20084" y="3796"/>
                    </a:cubicBezTo>
                    <a:cubicBezTo>
                      <a:pt x="19379" y="3324"/>
                      <a:pt x="18618" y="2901"/>
                      <a:pt x="17878" y="2492"/>
                    </a:cubicBezTo>
                    <a:cubicBezTo>
                      <a:pt x="17511" y="2287"/>
                      <a:pt x="17131" y="2083"/>
                      <a:pt x="16771" y="1871"/>
                    </a:cubicBezTo>
                    <a:lnTo>
                      <a:pt x="14720" y="673"/>
                    </a:lnTo>
                    <a:cubicBezTo>
                      <a:pt x="14649" y="645"/>
                      <a:pt x="14586" y="596"/>
                      <a:pt x="14522" y="553"/>
                    </a:cubicBezTo>
                    <a:cubicBezTo>
                      <a:pt x="14409" y="483"/>
                      <a:pt x="14297" y="412"/>
                      <a:pt x="14184" y="356"/>
                    </a:cubicBezTo>
                    <a:cubicBezTo>
                      <a:pt x="14078" y="299"/>
                      <a:pt x="13972" y="257"/>
                      <a:pt x="13853" y="229"/>
                    </a:cubicBezTo>
                    <a:cubicBezTo>
                      <a:pt x="13824" y="222"/>
                      <a:pt x="13789" y="222"/>
                      <a:pt x="13761" y="215"/>
                    </a:cubicBezTo>
                    <a:cubicBezTo>
                      <a:pt x="13268" y="151"/>
                      <a:pt x="12788" y="95"/>
                      <a:pt x="12330" y="32"/>
                    </a:cubicBezTo>
                    <a:lnTo>
                      <a:pt x="12259" y="25"/>
                    </a:lnTo>
                    <a:cubicBezTo>
                      <a:pt x="12159" y="9"/>
                      <a:pt x="12055" y="1"/>
                      <a:pt x="11949" y="1"/>
                    </a:cubicBezTo>
                    <a:close/>
                    <a:moveTo>
                      <a:pt x="7534" y="17675"/>
                    </a:moveTo>
                    <a:lnTo>
                      <a:pt x="7534" y="17675"/>
                    </a:lnTo>
                    <a:cubicBezTo>
                      <a:pt x="7534" y="17677"/>
                      <a:pt x="7535" y="17678"/>
                      <a:pt x="7536" y="17678"/>
                    </a:cubicBezTo>
                    <a:cubicBezTo>
                      <a:pt x="7538" y="17678"/>
                      <a:pt x="7540" y="17676"/>
                      <a:pt x="7536" y="17676"/>
                    </a:cubicBezTo>
                    <a:cubicBezTo>
                      <a:pt x="7536" y="17676"/>
                      <a:pt x="7535" y="17675"/>
                      <a:pt x="7534" y="17675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48"/>
              <p:cNvSpPr/>
              <p:nvPr/>
            </p:nvSpPr>
            <p:spPr>
              <a:xfrm>
                <a:off x="8924322" y="2030967"/>
                <a:ext cx="1532147" cy="1426491"/>
              </a:xfrm>
              <a:custGeom>
                <a:rect b="b" l="l" r="r" t="t"/>
                <a:pathLst>
                  <a:path extrusionOk="0" h="15864" w="17039">
                    <a:moveTo>
                      <a:pt x="13789" y="1401"/>
                    </a:moveTo>
                    <a:cubicBezTo>
                      <a:pt x="13670" y="1401"/>
                      <a:pt x="13550" y="1423"/>
                      <a:pt x="13436" y="1469"/>
                    </a:cubicBezTo>
                    <a:cubicBezTo>
                      <a:pt x="13429" y="1469"/>
                      <a:pt x="13422" y="1476"/>
                      <a:pt x="13429" y="1483"/>
                    </a:cubicBezTo>
                    <a:cubicBezTo>
                      <a:pt x="13429" y="1488"/>
                      <a:pt x="13433" y="1493"/>
                      <a:pt x="13437" y="1493"/>
                    </a:cubicBezTo>
                    <a:cubicBezTo>
                      <a:pt x="13439" y="1493"/>
                      <a:pt x="13441" y="1492"/>
                      <a:pt x="13443" y="1490"/>
                    </a:cubicBezTo>
                    <a:cubicBezTo>
                      <a:pt x="13550" y="1450"/>
                      <a:pt x="13662" y="1430"/>
                      <a:pt x="13773" y="1430"/>
                    </a:cubicBezTo>
                    <a:cubicBezTo>
                      <a:pt x="13956" y="1430"/>
                      <a:pt x="14139" y="1484"/>
                      <a:pt x="14296" y="1589"/>
                    </a:cubicBezTo>
                    <a:cubicBezTo>
                      <a:pt x="14303" y="1589"/>
                      <a:pt x="14303" y="1582"/>
                      <a:pt x="14310" y="1582"/>
                    </a:cubicBezTo>
                    <a:cubicBezTo>
                      <a:pt x="14310" y="1575"/>
                      <a:pt x="14310" y="1568"/>
                      <a:pt x="14310" y="1561"/>
                    </a:cubicBezTo>
                    <a:cubicBezTo>
                      <a:pt x="14310" y="1561"/>
                      <a:pt x="14303" y="1561"/>
                      <a:pt x="14303" y="1554"/>
                    </a:cubicBezTo>
                    <a:cubicBezTo>
                      <a:pt x="14303" y="1554"/>
                      <a:pt x="14296" y="1547"/>
                      <a:pt x="14296" y="1547"/>
                    </a:cubicBezTo>
                    <a:cubicBezTo>
                      <a:pt x="14141" y="1450"/>
                      <a:pt x="13965" y="1401"/>
                      <a:pt x="13789" y="1401"/>
                    </a:cubicBezTo>
                    <a:close/>
                    <a:moveTo>
                      <a:pt x="13200" y="1577"/>
                    </a:moveTo>
                    <a:cubicBezTo>
                      <a:pt x="13197" y="1577"/>
                      <a:pt x="13193" y="1578"/>
                      <a:pt x="13190" y="1582"/>
                    </a:cubicBezTo>
                    <a:cubicBezTo>
                      <a:pt x="13161" y="1603"/>
                      <a:pt x="13119" y="1631"/>
                      <a:pt x="13084" y="1659"/>
                    </a:cubicBezTo>
                    <a:lnTo>
                      <a:pt x="13013" y="1716"/>
                    </a:lnTo>
                    <a:cubicBezTo>
                      <a:pt x="12952" y="1758"/>
                      <a:pt x="12876" y="1812"/>
                      <a:pt x="12829" y="1812"/>
                    </a:cubicBezTo>
                    <a:cubicBezTo>
                      <a:pt x="12821" y="1812"/>
                      <a:pt x="12815" y="1810"/>
                      <a:pt x="12809" y="1807"/>
                    </a:cubicBezTo>
                    <a:cubicBezTo>
                      <a:pt x="12809" y="1804"/>
                      <a:pt x="12807" y="1802"/>
                      <a:pt x="12805" y="1802"/>
                    </a:cubicBezTo>
                    <a:cubicBezTo>
                      <a:pt x="12804" y="1802"/>
                      <a:pt x="12802" y="1804"/>
                      <a:pt x="12802" y="1807"/>
                    </a:cubicBezTo>
                    <a:cubicBezTo>
                      <a:pt x="12724" y="1744"/>
                      <a:pt x="12640" y="1695"/>
                      <a:pt x="12548" y="1659"/>
                    </a:cubicBezTo>
                    <a:cubicBezTo>
                      <a:pt x="12541" y="1659"/>
                      <a:pt x="12534" y="1659"/>
                      <a:pt x="12534" y="1666"/>
                    </a:cubicBezTo>
                    <a:cubicBezTo>
                      <a:pt x="12527" y="1673"/>
                      <a:pt x="12527" y="1681"/>
                      <a:pt x="12534" y="1688"/>
                    </a:cubicBezTo>
                    <a:cubicBezTo>
                      <a:pt x="12562" y="1709"/>
                      <a:pt x="12597" y="1730"/>
                      <a:pt x="12626" y="1751"/>
                    </a:cubicBezTo>
                    <a:cubicBezTo>
                      <a:pt x="12682" y="1807"/>
                      <a:pt x="12752" y="1842"/>
                      <a:pt x="12829" y="1864"/>
                    </a:cubicBezTo>
                    <a:lnTo>
                      <a:pt x="12829" y="1864"/>
                    </a:lnTo>
                    <a:cubicBezTo>
                      <a:pt x="12878" y="1860"/>
                      <a:pt x="12940" y="1818"/>
                      <a:pt x="13042" y="1737"/>
                    </a:cubicBezTo>
                    <a:lnTo>
                      <a:pt x="13098" y="1688"/>
                    </a:lnTo>
                    <a:cubicBezTo>
                      <a:pt x="13140" y="1659"/>
                      <a:pt x="13176" y="1624"/>
                      <a:pt x="13211" y="1603"/>
                    </a:cubicBezTo>
                    <a:cubicBezTo>
                      <a:pt x="13218" y="1596"/>
                      <a:pt x="13218" y="1589"/>
                      <a:pt x="13211" y="1582"/>
                    </a:cubicBezTo>
                    <a:cubicBezTo>
                      <a:pt x="13207" y="1578"/>
                      <a:pt x="13204" y="1577"/>
                      <a:pt x="13200" y="1577"/>
                    </a:cubicBezTo>
                    <a:close/>
                    <a:moveTo>
                      <a:pt x="12829" y="1864"/>
                    </a:moveTo>
                    <a:lnTo>
                      <a:pt x="12829" y="1864"/>
                    </a:lnTo>
                    <a:cubicBezTo>
                      <a:pt x="12827" y="1864"/>
                      <a:pt x="12825" y="1864"/>
                      <a:pt x="12823" y="1864"/>
                    </a:cubicBezTo>
                    <a:lnTo>
                      <a:pt x="12830" y="1864"/>
                    </a:lnTo>
                    <a:cubicBezTo>
                      <a:pt x="12830" y="1864"/>
                      <a:pt x="12830" y="1864"/>
                      <a:pt x="12829" y="1864"/>
                    </a:cubicBezTo>
                    <a:close/>
                    <a:moveTo>
                      <a:pt x="14903" y="2378"/>
                    </a:moveTo>
                    <a:cubicBezTo>
                      <a:pt x="14896" y="2385"/>
                      <a:pt x="14896" y="2393"/>
                      <a:pt x="14903" y="2400"/>
                    </a:cubicBezTo>
                    <a:cubicBezTo>
                      <a:pt x="14903" y="2414"/>
                      <a:pt x="14910" y="2428"/>
                      <a:pt x="14917" y="2435"/>
                    </a:cubicBezTo>
                    <a:cubicBezTo>
                      <a:pt x="14917" y="2442"/>
                      <a:pt x="14917" y="2442"/>
                      <a:pt x="14924" y="2449"/>
                    </a:cubicBezTo>
                    <a:cubicBezTo>
                      <a:pt x="14924" y="2449"/>
                      <a:pt x="14931" y="2442"/>
                      <a:pt x="14931" y="2442"/>
                    </a:cubicBezTo>
                    <a:lnTo>
                      <a:pt x="14966" y="2421"/>
                    </a:lnTo>
                    <a:lnTo>
                      <a:pt x="14973" y="2421"/>
                    </a:lnTo>
                    <a:cubicBezTo>
                      <a:pt x="14980" y="2414"/>
                      <a:pt x="14980" y="2407"/>
                      <a:pt x="14980" y="2400"/>
                    </a:cubicBezTo>
                    <a:cubicBezTo>
                      <a:pt x="14973" y="2393"/>
                      <a:pt x="14966" y="2393"/>
                      <a:pt x="14959" y="2393"/>
                    </a:cubicBezTo>
                    <a:cubicBezTo>
                      <a:pt x="14957" y="2394"/>
                      <a:pt x="14955" y="2395"/>
                      <a:pt x="14952" y="2395"/>
                    </a:cubicBezTo>
                    <a:cubicBezTo>
                      <a:pt x="14944" y="2395"/>
                      <a:pt x="14932" y="2389"/>
                      <a:pt x="14917" y="2378"/>
                    </a:cubicBezTo>
                    <a:close/>
                    <a:moveTo>
                      <a:pt x="9503" y="2717"/>
                    </a:moveTo>
                    <a:cubicBezTo>
                      <a:pt x="9496" y="2717"/>
                      <a:pt x="9489" y="2717"/>
                      <a:pt x="9489" y="2724"/>
                    </a:cubicBezTo>
                    <a:cubicBezTo>
                      <a:pt x="9482" y="2731"/>
                      <a:pt x="9482" y="2738"/>
                      <a:pt x="9489" y="2738"/>
                    </a:cubicBezTo>
                    <a:lnTo>
                      <a:pt x="9496" y="2752"/>
                    </a:lnTo>
                    <a:lnTo>
                      <a:pt x="9517" y="2752"/>
                    </a:lnTo>
                    <a:lnTo>
                      <a:pt x="9538" y="2745"/>
                    </a:lnTo>
                    <a:cubicBezTo>
                      <a:pt x="9538" y="2738"/>
                      <a:pt x="9545" y="2731"/>
                      <a:pt x="9538" y="2724"/>
                    </a:cubicBezTo>
                    <a:cubicBezTo>
                      <a:pt x="9538" y="2717"/>
                      <a:pt x="9531" y="2717"/>
                      <a:pt x="9524" y="2717"/>
                    </a:cubicBezTo>
                    <a:close/>
                    <a:moveTo>
                      <a:pt x="8403" y="3189"/>
                    </a:moveTo>
                    <a:lnTo>
                      <a:pt x="8382" y="3196"/>
                    </a:lnTo>
                    <a:cubicBezTo>
                      <a:pt x="8382" y="3196"/>
                      <a:pt x="8382" y="3189"/>
                      <a:pt x="8382" y="3189"/>
                    </a:cubicBezTo>
                    <a:close/>
                    <a:moveTo>
                      <a:pt x="9410" y="2770"/>
                    </a:moveTo>
                    <a:cubicBezTo>
                      <a:pt x="9408" y="2770"/>
                      <a:pt x="9406" y="2771"/>
                      <a:pt x="9404" y="2773"/>
                    </a:cubicBezTo>
                    <a:cubicBezTo>
                      <a:pt x="9080" y="2858"/>
                      <a:pt x="8763" y="2978"/>
                      <a:pt x="8467" y="3133"/>
                    </a:cubicBezTo>
                    <a:cubicBezTo>
                      <a:pt x="8428" y="3157"/>
                      <a:pt x="8399" y="3168"/>
                      <a:pt x="8376" y="3168"/>
                    </a:cubicBezTo>
                    <a:cubicBezTo>
                      <a:pt x="8365" y="3168"/>
                      <a:pt x="8356" y="3165"/>
                      <a:pt x="8347" y="3161"/>
                    </a:cubicBezTo>
                    <a:cubicBezTo>
                      <a:pt x="8343" y="3157"/>
                      <a:pt x="8340" y="3156"/>
                      <a:pt x="8336" y="3156"/>
                    </a:cubicBezTo>
                    <a:cubicBezTo>
                      <a:pt x="8333" y="3156"/>
                      <a:pt x="8329" y="3157"/>
                      <a:pt x="8326" y="3161"/>
                    </a:cubicBezTo>
                    <a:cubicBezTo>
                      <a:pt x="8326" y="3168"/>
                      <a:pt x="8326" y="3175"/>
                      <a:pt x="8326" y="3182"/>
                    </a:cubicBezTo>
                    <a:lnTo>
                      <a:pt x="8347" y="3196"/>
                    </a:lnTo>
                    <a:cubicBezTo>
                      <a:pt x="8206" y="3281"/>
                      <a:pt x="8072" y="3372"/>
                      <a:pt x="7938" y="3478"/>
                    </a:cubicBezTo>
                    <a:cubicBezTo>
                      <a:pt x="7938" y="3485"/>
                      <a:pt x="7938" y="3492"/>
                      <a:pt x="7938" y="3499"/>
                    </a:cubicBezTo>
                    <a:cubicBezTo>
                      <a:pt x="7945" y="3499"/>
                      <a:pt x="7945" y="3506"/>
                      <a:pt x="7952" y="3506"/>
                    </a:cubicBezTo>
                    <a:lnTo>
                      <a:pt x="7959" y="3499"/>
                    </a:lnTo>
                    <a:cubicBezTo>
                      <a:pt x="8382" y="3182"/>
                      <a:pt x="8890" y="2985"/>
                      <a:pt x="9411" y="2794"/>
                    </a:cubicBezTo>
                    <a:cubicBezTo>
                      <a:pt x="9418" y="2794"/>
                      <a:pt x="9425" y="2787"/>
                      <a:pt x="9418" y="2780"/>
                    </a:cubicBezTo>
                    <a:cubicBezTo>
                      <a:pt x="9418" y="2775"/>
                      <a:pt x="9415" y="2770"/>
                      <a:pt x="9410" y="2770"/>
                    </a:cubicBezTo>
                    <a:close/>
                    <a:moveTo>
                      <a:pt x="7258" y="4262"/>
                    </a:moveTo>
                    <a:cubicBezTo>
                      <a:pt x="7254" y="4262"/>
                      <a:pt x="7251" y="4264"/>
                      <a:pt x="7247" y="4268"/>
                    </a:cubicBezTo>
                    <a:cubicBezTo>
                      <a:pt x="7219" y="4317"/>
                      <a:pt x="7191" y="4366"/>
                      <a:pt x="7162" y="4430"/>
                    </a:cubicBezTo>
                    <a:cubicBezTo>
                      <a:pt x="7155" y="4437"/>
                      <a:pt x="7155" y="4444"/>
                      <a:pt x="7162" y="4451"/>
                    </a:cubicBezTo>
                    <a:lnTo>
                      <a:pt x="7170" y="4451"/>
                    </a:lnTo>
                    <a:cubicBezTo>
                      <a:pt x="7177" y="4451"/>
                      <a:pt x="7177" y="4451"/>
                      <a:pt x="7184" y="4444"/>
                    </a:cubicBezTo>
                    <a:cubicBezTo>
                      <a:pt x="7205" y="4409"/>
                      <a:pt x="7226" y="4359"/>
                      <a:pt x="7254" y="4324"/>
                    </a:cubicBezTo>
                    <a:lnTo>
                      <a:pt x="7268" y="4282"/>
                    </a:lnTo>
                    <a:cubicBezTo>
                      <a:pt x="7275" y="4275"/>
                      <a:pt x="7275" y="4268"/>
                      <a:pt x="7268" y="4268"/>
                    </a:cubicBezTo>
                    <a:cubicBezTo>
                      <a:pt x="7265" y="4264"/>
                      <a:pt x="7261" y="4262"/>
                      <a:pt x="7258" y="4262"/>
                    </a:cubicBezTo>
                    <a:close/>
                    <a:moveTo>
                      <a:pt x="6132" y="5084"/>
                    </a:moveTo>
                    <a:cubicBezTo>
                      <a:pt x="6130" y="5084"/>
                      <a:pt x="6128" y="5084"/>
                      <a:pt x="6126" y="5085"/>
                    </a:cubicBezTo>
                    <a:lnTo>
                      <a:pt x="6119" y="5085"/>
                    </a:lnTo>
                    <a:cubicBezTo>
                      <a:pt x="6098" y="5106"/>
                      <a:pt x="6070" y="5128"/>
                      <a:pt x="6049" y="5149"/>
                    </a:cubicBezTo>
                    <a:cubicBezTo>
                      <a:pt x="6042" y="5149"/>
                      <a:pt x="6035" y="5156"/>
                      <a:pt x="6035" y="5156"/>
                    </a:cubicBezTo>
                    <a:cubicBezTo>
                      <a:pt x="6028" y="5163"/>
                      <a:pt x="6028" y="5170"/>
                      <a:pt x="6035" y="5177"/>
                    </a:cubicBezTo>
                    <a:cubicBezTo>
                      <a:pt x="6035" y="5184"/>
                      <a:pt x="6042" y="5184"/>
                      <a:pt x="6042" y="5184"/>
                    </a:cubicBezTo>
                    <a:lnTo>
                      <a:pt x="6056" y="5184"/>
                    </a:lnTo>
                    <a:cubicBezTo>
                      <a:pt x="6084" y="5156"/>
                      <a:pt x="6112" y="5128"/>
                      <a:pt x="6140" y="5106"/>
                    </a:cubicBezTo>
                    <a:cubicBezTo>
                      <a:pt x="6152" y="5100"/>
                      <a:pt x="6144" y="5084"/>
                      <a:pt x="6132" y="5084"/>
                    </a:cubicBezTo>
                    <a:close/>
                    <a:moveTo>
                      <a:pt x="4248" y="5898"/>
                    </a:moveTo>
                    <a:cubicBezTo>
                      <a:pt x="4244" y="5898"/>
                      <a:pt x="4241" y="5900"/>
                      <a:pt x="4237" y="5903"/>
                    </a:cubicBezTo>
                    <a:cubicBezTo>
                      <a:pt x="4230" y="5903"/>
                      <a:pt x="4230" y="5917"/>
                      <a:pt x="4237" y="5917"/>
                    </a:cubicBezTo>
                    <a:lnTo>
                      <a:pt x="4279" y="5952"/>
                    </a:lnTo>
                    <a:lnTo>
                      <a:pt x="4329" y="5995"/>
                    </a:lnTo>
                    <a:lnTo>
                      <a:pt x="4463" y="6093"/>
                    </a:lnTo>
                    <a:lnTo>
                      <a:pt x="4787" y="6347"/>
                    </a:lnTo>
                    <a:lnTo>
                      <a:pt x="5005" y="6509"/>
                    </a:lnTo>
                    <a:cubicBezTo>
                      <a:pt x="4928" y="6545"/>
                      <a:pt x="4857" y="6587"/>
                      <a:pt x="4787" y="6629"/>
                    </a:cubicBezTo>
                    <a:cubicBezTo>
                      <a:pt x="4780" y="6636"/>
                      <a:pt x="4780" y="6643"/>
                      <a:pt x="4780" y="6650"/>
                    </a:cubicBezTo>
                    <a:cubicBezTo>
                      <a:pt x="4787" y="6657"/>
                      <a:pt x="4787" y="6657"/>
                      <a:pt x="4794" y="6657"/>
                    </a:cubicBezTo>
                    <a:lnTo>
                      <a:pt x="4794" y="6664"/>
                    </a:lnTo>
                    <a:cubicBezTo>
                      <a:pt x="4886" y="6629"/>
                      <a:pt x="4963" y="6587"/>
                      <a:pt x="5034" y="6530"/>
                    </a:cubicBezTo>
                    <a:cubicBezTo>
                      <a:pt x="5076" y="6474"/>
                      <a:pt x="5111" y="6418"/>
                      <a:pt x="5132" y="6354"/>
                    </a:cubicBezTo>
                    <a:cubicBezTo>
                      <a:pt x="5146" y="6319"/>
                      <a:pt x="5160" y="6291"/>
                      <a:pt x="5175" y="6270"/>
                    </a:cubicBezTo>
                    <a:cubicBezTo>
                      <a:pt x="5182" y="6263"/>
                      <a:pt x="5175" y="6256"/>
                      <a:pt x="5168" y="6248"/>
                    </a:cubicBezTo>
                    <a:cubicBezTo>
                      <a:pt x="5160" y="6248"/>
                      <a:pt x="5153" y="6248"/>
                      <a:pt x="5153" y="6256"/>
                    </a:cubicBezTo>
                    <a:cubicBezTo>
                      <a:pt x="5111" y="6319"/>
                      <a:pt x="5076" y="6382"/>
                      <a:pt x="5048" y="6446"/>
                    </a:cubicBezTo>
                    <a:lnTo>
                      <a:pt x="5019" y="6488"/>
                    </a:lnTo>
                    <a:lnTo>
                      <a:pt x="4477" y="6072"/>
                    </a:lnTo>
                    <a:lnTo>
                      <a:pt x="4378" y="6002"/>
                    </a:lnTo>
                    <a:lnTo>
                      <a:pt x="4343" y="5974"/>
                    </a:lnTo>
                    <a:lnTo>
                      <a:pt x="4258" y="5903"/>
                    </a:lnTo>
                    <a:cubicBezTo>
                      <a:pt x="4255" y="5900"/>
                      <a:pt x="4251" y="5898"/>
                      <a:pt x="4248" y="5898"/>
                    </a:cubicBezTo>
                    <a:close/>
                    <a:moveTo>
                      <a:pt x="3765" y="7524"/>
                    </a:moveTo>
                    <a:cubicBezTo>
                      <a:pt x="3701" y="7616"/>
                      <a:pt x="3645" y="7708"/>
                      <a:pt x="3588" y="7799"/>
                    </a:cubicBezTo>
                    <a:cubicBezTo>
                      <a:pt x="3490" y="7983"/>
                      <a:pt x="3405" y="8180"/>
                      <a:pt x="3342" y="8377"/>
                    </a:cubicBezTo>
                    <a:cubicBezTo>
                      <a:pt x="3335" y="8384"/>
                      <a:pt x="3342" y="8391"/>
                      <a:pt x="3349" y="8391"/>
                    </a:cubicBezTo>
                    <a:cubicBezTo>
                      <a:pt x="3352" y="8395"/>
                      <a:pt x="3356" y="8397"/>
                      <a:pt x="3359" y="8397"/>
                    </a:cubicBezTo>
                    <a:cubicBezTo>
                      <a:pt x="3363" y="8397"/>
                      <a:pt x="3366" y="8395"/>
                      <a:pt x="3370" y="8391"/>
                    </a:cubicBezTo>
                    <a:cubicBezTo>
                      <a:pt x="3469" y="8088"/>
                      <a:pt x="3610" y="7806"/>
                      <a:pt x="3786" y="7546"/>
                    </a:cubicBezTo>
                    <a:cubicBezTo>
                      <a:pt x="3793" y="7538"/>
                      <a:pt x="3793" y="7531"/>
                      <a:pt x="3786" y="7524"/>
                    </a:cubicBezTo>
                    <a:close/>
                    <a:moveTo>
                      <a:pt x="3003" y="9315"/>
                    </a:moveTo>
                    <a:lnTo>
                      <a:pt x="3003" y="9315"/>
                    </a:lnTo>
                    <a:cubicBezTo>
                      <a:pt x="2990" y="9333"/>
                      <a:pt x="2978" y="9350"/>
                      <a:pt x="2965" y="9367"/>
                    </a:cubicBezTo>
                    <a:lnTo>
                      <a:pt x="2965" y="9367"/>
                    </a:lnTo>
                    <a:cubicBezTo>
                      <a:pt x="2978" y="9350"/>
                      <a:pt x="2990" y="9332"/>
                      <a:pt x="3003" y="9315"/>
                    </a:cubicBezTo>
                    <a:close/>
                    <a:moveTo>
                      <a:pt x="2836" y="9545"/>
                    </a:moveTo>
                    <a:lnTo>
                      <a:pt x="2836" y="9545"/>
                    </a:lnTo>
                    <a:cubicBezTo>
                      <a:pt x="2835" y="9546"/>
                      <a:pt x="2835" y="9547"/>
                      <a:pt x="2834" y="9548"/>
                    </a:cubicBezTo>
                    <a:lnTo>
                      <a:pt x="2813" y="9576"/>
                    </a:lnTo>
                    <a:cubicBezTo>
                      <a:pt x="2821" y="9566"/>
                      <a:pt x="2828" y="9555"/>
                      <a:pt x="2836" y="9545"/>
                    </a:cubicBezTo>
                    <a:close/>
                    <a:moveTo>
                      <a:pt x="3120" y="9133"/>
                    </a:moveTo>
                    <a:cubicBezTo>
                      <a:pt x="3116" y="9133"/>
                      <a:pt x="3113" y="9135"/>
                      <a:pt x="3109" y="9139"/>
                    </a:cubicBezTo>
                    <a:cubicBezTo>
                      <a:pt x="2891" y="9392"/>
                      <a:pt x="2700" y="9667"/>
                      <a:pt x="2552" y="9970"/>
                    </a:cubicBezTo>
                    <a:cubicBezTo>
                      <a:pt x="2552" y="9978"/>
                      <a:pt x="2552" y="9985"/>
                      <a:pt x="2559" y="9985"/>
                    </a:cubicBezTo>
                    <a:lnTo>
                      <a:pt x="2573" y="9985"/>
                    </a:lnTo>
                    <a:cubicBezTo>
                      <a:pt x="2651" y="9837"/>
                      <a:pt x="2750" y="9696"/>
                      <a:pt x="2848" y="9569"/>
                    </a:cubicBezTo>
                    <a:cubicBezTo>
                      <a:pt x="2954" y="9435"/>
                      <a:pt x="3046" y="9301"/>
                      <a:pt x="3130" y="9160"/>
                    </a:cubicBezTo>
                    <a:cubicBezTo>
                      <a:pt x="3130" y="9153"/>
                      <a:pt x="3130" y="9146"/>
                      <a:pt x="3130" y="9139"/>
                    </a:cubicBezTo>
                    <a:cubicBezTo>
                      <a:pt x="3127" y="9135"/>
                      <a:pt x="3123" y="9133"/>
                      <a:pt x="3120" y="9133"/>
                    </a:cubicBezTo>
                    <a:close/>
                    <a:moveTo>
                      <a:pt x="2341" y="10936"/>
                    </a:moveTo>
                    <a:cubicBezTo>
                      <a:pt x="2334" y="10936"/>
                      <a:pt x="2327" y="10943"/>
                      <a:pt x="2327" y="10950"/>
                    </a:cubicBezTo>
                    <a:cubicBezTo>
                      <a:pt x="2334" y="11098"/>
                      <a:pt x="2362" y="11239"/>
                      <a:pt x="2411" y="11373"/>
                    </a:cubicBezTo>
                    <a:cubicBezTo>
                      <a:pt x="2418" y="11380"/>
                      <a:pt x="2418" y="11380"/>
                      <a:pt x="2425" y="11380"/>
                    </a:cubicBezTo>
                    <a:lnTo>
                      <a:pt x="2425" y="11387"/>
                    </a:lnTo>
                    <a:cubicBezTo>
                      <a:pt x="2432" y="11387"/>
                      <a:pt x="2439" y="11380"/>
                      <a:pt x="2439" y="11373"/>
                    </a:cubicBezTo>
                    <a:cubicBezTo>
                      <a:pt x="2432" y="11289"/>
                      <a:pt x="2418" y="11204"/>
                      <a:pt x="2390" y="11127"/>
                    </a:cubicBezTo>
                    <a:cubicBezTo>
                      <a:pt x="2376" y="11070"/>
                      <a:pt x="2362" y="11007"/>
                      <a:pt x="2355" y="10950"/>
                    </a:cubicBezTo>
                    <a:cubicBezTo>
                      <a:pt x="2355" y="10943"/>
                      <a:pt x="2348" y="10936"/>
                      <a:pt x="2341" y="10936"/>
                    </a:cubicBezTo>
                    <a:close/>
                    <a:moveTo>
                      <a:pt x="2425" y="11423"/>
                    </a:moveTo>
                    <a:cubicBezTo>
                      <a:pt x="2418" y="11423"/>
                      <a:pt x="2411" y="11423"/>
                      <a:pt x="2404" y="11430"/>
                    </a:cubicBezTo>
                    <a:cubicBezTo>
                      <a:pt x="2122" y="11958"/>
                      <a:pt x="1812" y="12649"/>
                      <a:pt x="1861" y="13340"/>
                    </a:cubicBezTo>
                    <a:cubicBezTo>
                      <a:pt x="1861" y="13425"/>
                      <a:pt x="1876" y="13502"/>
                      <a:pt x="1897" y="13587"/>
                    </a:cubicBezTo>
                    <a:cubicBezTo>
                      <a:pt x="1897" y="13587"/>
                      <a:pt x="1904" y="13594"/>
                      <a:pt x="1911" y="13594"/>
                    </a:cubicBezTo>
                    <a:lnTo>
                      <a:pt x="1918" y="13601"/>
                    </a:lnTo>
                    <a:cubicBezTo>
                      <a:pt x="1925" y="13594"/>
                      <a:pt x="1925" y="13587"/>
                      <a:pt x="1925" y="13580"/>
                    </a:cubicBezTo>
                    <a:cubicBezTo>
                      <a:pt x="1876" y="13262"/>
                      <a:pt x="1890" y="12931"/>
                      <a:pt x="1967" y="12614"/>
                    </a:cubicBezTo>
                    <a:cubicBezTo>
                      <a:pt x="2024" y="12374"/>
                      <a:pt x="2101" y="12142"/>
                      <a:pt x="2200" y="11923"/>
                    </a:cubicBezTo>
                    <a:cubicBezTo>
                      <a:pt x="2228" y="11860"/>
                      <a:pt x="2256" y="11803"/>
                      <a:pt x="2291" y="11747"/>
                    </a:cubicBezTo>
                    <a:cubicBezTo>
                      <a:pt x="2355" y="11655"/>
                      <a:pt x="2397" y="11550"/>
                      <a:pt x="2432" y="11437"/>
                    </a:cubicBezTo>
                    <a:cubicBezTo>
                      <a:pt x="2432" y="11430"/>
                      <a:pt x="2432" y="11423"/>
                      <a:pt x="2425" y="11423"/>
                    </a:cubicBezTo>
                    <a:close/>
                    <a:moveTo>
                      <a:pt x="1721" y="14229"/>
                    </a:moveTo>
                    <a:lnTo>
                      <a:pt x="1890" y="14256"/>
                    </a:lnTo>
                    <a:cubicBezTo>
                      <a:pt x="2036" y="14276"/>
                      <a:pt x="2186" y="14299"/>
                      <a:pt x="2330" y="14320"/>
                    </a:cubicBezTo>
                    <a:lnTo>
                      <a:pt x="2330" y="14320"/>
                    </a:lnTo>
                    <a:cubicBezTo>
                      <a:pt x="2179" y="14297"/>
                      <a:pt x="2020" y="14275"/>
                      <a:pt x="1861" y="14249"/>
                    </a:cubicBezTo>
                    <a:lnTo>
                      <a:pt x="1721" y="14229"/>
                    </a:lnTo>
                    <a:close/>
                    <a:moveTo>
                      <a:pt x="2330" y="14320"/>
                    </a:moveTo>
                    <a:lnTo>
                      <a:pt x="2330" y="14320"/>
                    </a:lnTo>
                    <a:cubicBezTo>
                      <a:pt x="2387" y="14329"/>
                      <a:pt x="2442" y="14338"/>
                      <a:pt x="2496" y="14348"/>
                    </a:cubicBezTo>
                    <a:cubicBezTo>
                      <a:pt x="2552" y="14363"/>
                      <a:pt x="2610" y="14371"/>
                      <a:pt x="2671" y="14372"/>
                    </a:cubicBezTo>
                    <a:lnTo>
                      <a:pt x="2671" y="14372"/>
                    </a:lnTo>
                    <a:cubicBezTo>
                      <a:pt x="2617" y="14370"/>
                      <a:pt x="2566" y="14362"/>
                      <a:pt x="2517" y="14348"/>
                    </a:cubicBezTo>
                    <a:cubicBezTo>
                      <a:pt x="2456" y="14339"/>
                      <a:pt x="2394" y="14330"/>
                      <a:pt x="2330" y="14320"/>
                    </a:cubicBezTo>
                    <a:close/>
                    <a:moveTo>
                      <a:pt x="6641" y="12069"/>
                    </a:moveTo>
                    <a:cubicBezTo>
                      <a:pt x="6639" y="12069"/>
                      <a:pt x="6636" y="12070"/>
                      <a:pt x="6634" y="12071"/>
                    </a:cubicBezTo>
                    <a:lnTo>
                      <a:pt x="6569" y="12120"/>
                    </a:lnTo>
                    <a:lnTo>
                      <a:pt x="6569" y="12120"/>
                    </a:lnTo>
                    <a:cubicBezTo>
                      <a:pt x="6572" y="12115"/>
                      <a:pt x="6575" y="12111"/>
                      <a:pt x="6577" y="12106"/>
                    </a:cubicBezTo>
                    <a:lnTo>
                      <a:pt x="6577" y="12106"/>
                    </a:lnTo>
                    <a:cubicBezTo>
                      <a:pt x="6451" y="12198"/>
                      <a:pt x="6331" y="12297"/>
                      <a:pt x="6204" y="12388"/>
                    </a:cubicBezTo>
                    <a:cubicBezTo>
                      <a:pt x="5703" y="12762"/>
                      <a:pt x="5182" y="13150"/>
                      <a:pt x="4653" y="13495"/>
                    </a:cubicBezTo>
                    <a:cubicBezTo>
                      <a:pt x="4350" y="13692"/>
                      <a:pt x="4040" y="13869"/>
                      <a:pt x="3715" y="14024"/>
                    </a:cubicBezTo>
                    <a:lnTo>
                      <a:pt x="3638" y="14059"/>
                    </a:lnTo>
                    <a:cubicBezTo>
                      <a:pt x="3379" y="14188"/>
                      <a:pt x="3008" y="14372"/>
                      <a:pt x="2683" y="14372"/>
                    </a:cubicBezTo>
                    <a:cubicBezTo>
                      <a:pt x="2679" y="14372"/>
                      <a:pt x="2675" y="14372"/>
                      <a:pt x="2671" y="14372"/>
                    </a:cubicBezTo>
                    <a:lnTo>
                      <a:pt x="2671" y="14372"/>
                    </a:lnTo>
                    <a:cubicBezTo>
                      <a:pt x="2681" y="14372"/>
                      <a:pt x="2692" y="14372"/>
                      <a:pt x="2702" y="14372"/>
                    </a:cubicBezTo>
                    <a:cubicBezTo>
                      <a:pt x="3018" y="14372"/>
                      <a:pt x="3387" y="14195"/>
                      <a:pt x="3645" y="14066"/>
                    </a:cubicBezTo>
                    <a:lnTo>
                      <a:pt x="3715" y="14031"/>
                    </a:lnTo>
                    <a:cubicBezTo>
                      <a:pt x="4040" y="13876"/>
                      <a:pt x="4350" y="13700"/>
                      <a:pt x="4653" y="13502"/>
                    </a:cubicBezTo>
                    <a:cubicBezTo>
                      <a:pt x="5182" y="13157"/>
                      <a:pt x="5703" y="12769"/>
                      <a:pt x="6204" y="12395"/>
                    </a:cubicBezTo>
                    <a:lnTo>
                      <a:pt x="6569" y="12120"/>
                    </a:lnTo>
                    <a:lnTo>
                      <a:pt x="6569" y="12120"/>
                    </a:lnTo>
                    <a:cubicBezTo>
                      <a:pt x="6204" y="12709"/>
                      <a:pt x="5794" y="13374"/>
                      <a:pt x="5668" y="14073"/>
                    </a:cubicBezTo>
                    <a:cubicBezTo>
                      <a:pt x="5612" y="14376"/>
                      <a:pt x="5647" y="14588"/>
                      <a:pt x="5781" y="14750"/>
                    </a:cubicBezTo>
                    <a:cubicBezTo>
                      <a:pt x="5988" y="14990"/>
                      <a:pt x="6259" y="15107"/>
                      <a:pt x="6552" y="15133"/>
                    </a:cubicBezTo>
                    <a:lnTo>
                      <a:pt x="6552" y="15133"/>
                    </a:lnTo>
                    <a:cubicBezTo>
                      <a:pt x="6272" y="15104"/>
                      <a:pt x="6013" y="14989"/>
                      <a:pt x="5816" y="14757"/>
                    </a:cubicBezTo>
                    <a:cubicBezTo>
                      <a:pt x="5689" y="14609"/>
                      <a:pt x="5654" y="14404"/>
                      <a:pt x="5710" y="14108"/>
                    </a:cubicBezTo>
                    <a:cubicBezTo>
                      <a:pt x="5830" y="13403"/>
                      <a:pt x="6253" y="12734"/>
                      <a:pt x="6627" y="12142"/>
                    </a:cubicBezTo>
                    <a:lnTo>
                      <a:pt x="6655" y="12092"/>
                    </a:lnTo>
                    <a:cubicBezTo>
                      <a:pt x="6661" y="12081"/>
                      <a:pt x="6652" y="12069"/>
                      <a:pt x="6641" y="12069"/>
                    </a:cubicBezTo>
                    <a:close/>
                    <a:moveTo>
                      <a:pt x="9753" y="12933"/>
                    </a:moveTo>
                    <a:lnTo>
                      <a:pt x="9753" y="12933"/>
                    </a:lnTo>
                    <a:cubicBezTo>
                      <a:pt x="9189" y="13620"/>
                      <a:pt x="8642" y="14228"/>
                      <a:pt x="7945" y="14708"/>
                    </a:cubicBezTo>
                    <a:cubicBezTo>
                      <a:pt x="7573" y="14962"/>
                      <a:pt x="7112" y="15138"/>
                      <a:pt x="6683" y="15138"/>
                    </a:cubicBezTo>
                    <a:cubicBezTo>
                      <a:pt x="6639" y="15138"/>
                      <a:pt x="6595" y="15136"/>
                      <a:pt x="6552" y="15133"/>
                    </a:cubicBezTo>
                    <a:lnTo>
                      <a:pt x="6552" y="15133"/>
                    </a:lnTo>
                    <a:cubicBezTo>
                      <a:pt x="6601" y="15138"/>
                      <a:pt x="6651" y="15140"/>
                      <a:pt x="6701" y="15140"/>
                    </a:cubicBezTo>
                    <a:cubicBezTo>
                      <a:pt x="7124" y="15140"/>
                      <a:pt x="7580" y="14966"/>
                      <a:pt x="7945" y="14715"/>
                    </a:cubicBezTo>
                    <a:cubicBezTo>
                      <a:pt x="8643" y="14239"/>
                      <a:pt x="9192" y="13626"/>
                      <a:pt x="9753" y="12933"/>
                    </a:cubicBezTo>
                    <a:close/>
                    <a:moveTo>
                      <a:pt x="12733" y="1"/>
                    </a:moveTo>
                    <a:cubicBezTo>
                      <a:pt x="12398" y="1"/>
                      <a:pt x="12027" y="128"/>
                      <a:pt x="11688" y="369"/>
                    </a:cubicBezTo>
                    <a:lnTo>
                      <a:pt x="11646" y="398"/>
                    </a:lnTo>
                    <a:lnTo>
                      <a:pt x="11639" y="405"/>
                    </a:lnTo>
                    <a:cubicBezTo>
                      <a:pt x="11618" y="383"/>
                      <a:pt x="11604" y="369"/>
                      <a:pt x="11582" y="355"/>
                    </a:cubicBezTo>
                    <a:cubicBezTo>
                      <a:pt x="11519" y="306"/>
                      <a:pt x="11441" y="264"/>
                      <a:pt x="11357" y="242"/>
                    </a:cubicBezTo>
                    <a:cubicBezTo>
                      <a:pt x="11322" y="235"/>
                      <a:pt x="11286" y="228"/>
                      <a:pt x="11251" y="228"/>
                    </a:cubicBezTo>
                    <a:cubicBezTo>
                      <a:pt x="11231" y="227"/>
                      <a:pt x="11212" y="226"/>
                      <a:pt x="11192" y="226"/>
                    </a:cubicBezTo>
                    <a:cubicBezTo>
                      <a:pt x="10861" y="226"/>
                      <a:pt x="10548" y="443"/>
                      <a:pt x="10342" y="609"/>
                    </a:cubicBezTo>
                    <a:cubicBezTo>
                      <a:pt x="10215" y="708"/>
                      <a:pt x="10095" y="821"/>
                      <a:pt x="9989" y="940"/>
                    </a:cubicBezTo>
                    <a:lnTo>
                      <a:pt x="9961" y="976"/>
                    </a:lnTo>
                    <a:cubicBezTo>
                      <a:pt x="9947" y="990"/>
                      <a:pt x="9933" y="1004"/>
                      <a:pt x="9926" y="1018"/>
                    </a:cubicBezTo>
                    <a:cubicBezTo>
                      <a:pt x="9848" y="891"/>
                      <a:pt x="9728" y="792"/>
                      <a:pt x="9587" y="750"/>
                    </a:cubicBezTo>
                    <a:cubicBezTo>
                      <a:pt x="9541" y="739"/>
                      <a:pt x="9492" y="734"/>
                      <a:pt x="9441" y="734"/>
                    </a:cubicBezTo>
                    <a:cubicBezTo>
                      <a:pt x="9121" y="734"/>
                      <a:pt x="8713" y="944"/>
                      <a:pt x="8227" y="1363"/>
                    </a:cubicBezTo>
                    <a:lnTo>
                      <a:pt x="8163" y="1413"/>
                    </a:lnTo>
                    <a:cubicBezTo>
                      <a:pt x="8156" y="1420"/>
                      <a:pt x="8149" y="1427"/>
                      <a:pt x="8142" y="1427"/>
                    </a:cubicBezTo>
                    <a:cubicBezTo>
                      <a:pt x="8051" y="1434"/>
                      <a:pt x="7952" y="1462"/>
                      <a:pt x="7867" y="1504"/>
                    </a:cubicBezTo>
                    <a:lnTo>
                      <a:pt x="7797" y="1532"/>
                    </a:lnTo>
                    <a:lnTo>
                      <a:pt x="7783" y="1540"/>
                    </a:lnTo>
                    <a:cubicBezTo>
                      <a:pt x="7726" y="1561"/>
                      <a:pt x="7663" y="1582"/>
                      <a:pt x="7592" y="1610"/>
                    </a:cubicBezTo>
                    <a:lnTo>
                      <a:pt x="7585" y="1610"/>
                    </a:lnTo>
                    <a:lnTo>
                      <a:pt x="7501" y="1645"/>
                    </a:lnTo>
                    <a:lnTo>
                      <a:pt x="7487" y="1645"/>
                    </a:lnTo>
                    <a:lnTo>
                      <a:pt x="7388" y="1688"/>
                    </a:lnTo>
                    <a:lnTo>
                      <a:pt x="7289" y="1737"/>
                    </a:lnTo>
                    <a:lnTo>
                      <a:pt x="7191" y="1786"/>
                    </a:lnTo>
                    <a:cubicBezTo>
                      <a:pt x="7127" y="1814"/>
                      <a:pt x="7064" y="1850"/>
                      <a:pt x="7000" y="1892"/>
                    </a:cubicBezTo>
                    <a:cubicBezTo>
                      <a:pt x="7000" y="1892"/>
                      <a:pt x="6993" y="1892"/>
                      <a:pt x="6993" y="1899"/>
                    </a:cubicBezTo>
                    <a:lnTo>
                      <a:pt x="6993" y="1906"/>
                    </a:lnTo>
                    <a:cubicBezTo>
                      <a:pt x="6986" y="1906"/>
                      <a:pt x="6972" y="1906"/>
                      <a:pt x="6965" y="1913"/>
                    </a:cubicBezTo>
                    <a:cubicBezTo>
                      <a:pt x="6951" y="1920"/>
                      <a:pt x="6930" y="1927"/>
                      <a:pt x="6916" y="1941"/>
                    </a:cubicBezTo>
                    <a:lnTo>
                      <a:pt x="6888" y="1955"/>
                    </a:lnTo>
                    <a:lnTo>
                      <a:pt x="6866" y="1970"/>
                    </a:lnTo>
                    <a:cubicBezTo>
                      <a:pt x="6789" y="2012"/>
                      <a:pt x="6725" y="2061"/>
                      <a:pt x="6669" y="2103"/>
                    </a:cubicBezTo>
                    <a:cubicBezTo>
                      <a:pt x="6507" y="2216"/>
                      <a:pt x="6359" y="2336"/>
                      <a:pt x="6218" y="2463"/>
                    </a:cubicBezTo>
                    <a:cubicBezTo>
                      <a:pt x="5992" y="2674"/>
                      <a:pt x="5795" y="2907"/>
                      <a:pt x="5633" y="3168"/>
                    </a:cubicBezTo>
                    <a:cubicBezTo>
                      <a:pt x="5569" y="3267"/>
                      <a:pt x="5548" y="3323"/>
                      <a:pt x="5569" y="3372"/>
                    </a:cubicBezTo>
                    <a:cubicBezTo>
                      <a:pt x="5559" y="3369"/>
                      <a:pt x="5546" y="3367"/>
                      <a:pt x="5534" y="3367"/>
                    </a:cubicBezTo>
                    <a:cubicBezTo>
                      <a:pt x="5522" y="3367"/>
                      <a:pt x="5509" y="3369"/>
                      <a:pt x="5499" y="3372"/>
                    </a:cubicBezTo>
                    <a:cubicBezTo>
                      <a:pt x="5471" y="3372"/>
                      <a:pt x="5442" y="3379"/>
                      <a:pt x="5421" y="3386"/>
                    </a:cubicBezTo>
                    <a:cubicBezTo>
                      <a:pt x="5118" y="3513"/>
                      <a:pt x="4843" y="3690"/>
                      <a:pt x="4604" y="3908"/>
                    </a:cubicBezTo>
                    <a:cubicBezTo>
                      <a:pt x="4568" y="3936"/>
                      <a:pt x="4540" y="3957"/>
                      <a:pt x="4512" y="3986"/>
                    </a:cubicBezTo>
                    <a:lnTo>
                      <a:pt x="4427" y="4063"/>
                    </a:lnTo>
                    <a:cubicBezTo>
                      <a:pt x="4343" y="4141"/>
                      <a:pt x="4258" y="4225"/>
                      <a:pt x="4181" y="4310"/>
                    </a:cubicBezTo>
                    <a:lnTo>
                      <a:pt x="4089" y="4409"/>
                    </a:lnTo>
                    <a:lnTo>
                      <a:pt x="4040" y="4472"/>
                    </a:lnTo>
                    <a:lnTo>
                      <a:pt x="4026" y="4486"/>
                    </a:lnTo>
                    <a:lnTo>
                      <a:pt x="3948" y="4578"/>
                    </a:lnTo>
                    <a:cubicBezTo>
                      <a:pt x="3927" y="4613"/>
                      <a:pt x="3906" y="4641"/>
                      <a:pt x="3885" y="4669"/>
                    </a:cubicBezTo>
                    <a:cubicBezTo>
                      <a:pt x="3878" y="4676"/>
                      <a:pt x="3870" y="4684"/>
                      <a:pt x="3863" y="4698"/>
                    </a:cubicBezTo>
                    <a:cubicBezTo>
                      <a:pt x="3793" y="4789"/>
                      <a:pt x="3722" y="4888"/>
                      <a:pt x="3659" y="4980"/>
                    </a:cubicBezTo>
                    <a:lnTo>
                      <a:pt x="3638" y="5008"/>
                    </a:lnTo>
                    <a:cubicBezTo>
                      <a:pt x="3631" y="5022"/>
                      <a:pt x="3624" y="5029"/>
                      <a:pt x="3617" y="5043"/>
                    </a:cubicBezTo>
                    <a:cubicBezTo>
                      <a:pt x="3560" y="5106"/>
                      <a:pt x="3518" y="5184"/>
                      <a:pt x="3490" y="5262"/>
                    </a:cubicBezTo>
                    <a:cubicBezTo>
                      <a:pt x="3483" y="5283"/>
                      <a:pt x="3483" y="5311"/>
                      <a:pt x="3490" y="5332"/>
                    </a:cubicBezTo>
                    <a:cubicBezTo>
                      <a:pt x="3462" y="5332"/>
                      <a:pt x="3426" y="5332"/>
                      <a:pt x="3398" y="5339"/>
                    </a:cubicBezTo>
                    <a:cubicBezTo>
                      <a:pt x="3215" y="5388"/>
                      <a:pt x="2975" y="5600"/>
                      <a:pt x="2827" y="5720"/>
                    </a:cubicBezTo>
                    <a:lnTo>
                      <a:pt x="2785" y="5762"/>
                    </a:lnTo>
                    <a:cubicBezTo>
                      <a:pt x="2580" y="5938"/>
                      <a:pt x="2397" y="6129"/>
                      <a:pt x="2235" y="6347"/>
                    </a:cubicBezTo>
                    <a:cubicBezTo>
                      <a:pt x="2108" y="6502"/>
                      <a:pt x="1995" y="6678"/>
                      <a:pt x="1897" y="6855"/>
                    </a:cubicBezTo>
                    <a:lnTo>
                      <a:pt x="1897" y="6862"/>
                    </a:lnTo>
                    <a:lnTo>
                      <a:pt x="1890" y="6876"/>
                    </a:lnTo>
                    <a:cubicBezTo>
                      <a:pt x="1883" y="6890"/>
                      <a:pt x="1876" y="6904"/>
                      <a:pt x="1868" y="6925"/>
                    </a:cubicBezTo>
                    <a:lnTo>
                      <a:pt x="1861" y="6939"/>
                    </a:lnTo>
                    <a:lnTo>
                      <a:pt x="1833" y="6989"/>
                    </a:lnTo>
                    <a:lnTo>
                      <a:pt x="1819" y="7010"/>
                    </a:lnTo>
                    <a:lnTo>
                      <a:pt x="1798" y="7059"/>
                    </a:lnTo>
                    <a:cubicBezTo>
                      <a:pt x="1791" y="7073"/>
                      <a:pt x="1777" y="7094"/>
                      <a:pt x="1770" y="7108"/>
                    </a:cubicBezTo>
                    <a:cubicBezTo>
                      <a:pt x="1713" y="7228"/>
                      <a:pt x="1664" y="7355"/>
                      <a:pt x="1615" y="7482"/>
                    </a:cubicBezTo>
                    <a:lnTo>
                      <a:pt x="1594" y="7538"/>
                    </a:lnTo>
                    <a:lnTo>
                      <a:pt x="1586" y="7560"/>
                    </a:lnTo>
                    <a:lnTo>
                      <a:pt x="1586" y="7567"/>
                    </a:lnTo>
                    <a:cubicBezTo>
                      <a:pt x="1488" y="7806"/>
                      <a:pt x="1389" y="8067"/>
                      <a:pt x="1431" y="8166"/>
                    </a:cubicBezTo>
                    <a:lnTo>
                      <a:pt x="1431" y="8173"/>
                    </a:lnTo>
                    <a:cubicBezTo>
                      <a:pt x="1424" y="8180"/>
                      <a:pt x="1410" y="8187"/>
                      <a:pt x="1396" y="8208"/>
                    </a:cubicBezTo>
                    <a:lnTo>
                      <a:pt x="1354" y="8236"/>
                    </a:lnTo>
                    <a:cubicBezTo>
                      <a:pt x="1283" y="8314"/>
                      <a:pt x="1220" y="8391"/>
                      <a:pt x="1164" y="8483"/>
                    </a:cubicBezTo>
                    <a:cubicBezTo>
                      <a:pt x="1149" y="8504"/>
                      <a:pt x="1135" y="8525"/>
                      <a:pt x="1114" y="8554"/>
                    </a:cubicBezTo>
                    <a:cubicBezTo>
                      <a:pt x="987" y="8730"/>
                      <a:pt x="875" y="8920"/>
                      <a:pt x="783" y="9118"/>
                    </a:cubicBezTo>
                    <a:lnTo>
                      <a:pt x="762" y="9160"/>
                    </a:lnTo>
                    <a:cubicBezTo>
                      <a:pt x="585" y="9519"/>
                      <a:pt x="494" y="9914"/>
                      <a:pt x="494" y="10316"/>
                    </a:cubicBezTo>
                    <a:lnTo>
                      <a:pt x="494" y="10358"/>
                    </a:lnTo>
                    <a:cubicBezTo>
                      <a:pt x="494" y="10400"/>
                      <a:pt x="501" y="10457"/>
                      <a:pt x="501" y="10513"/>
                    </a:cubicBezTo>
                    <a:cubicBezTo>
                      <a:pt x="501" y="10605"/>
                      <a:pt x="522" y="10689"/>
                      <a:pt x="564" y="10767"/>
                    </a:cubicBezTo>
                    <a:cubicBezTo>
                      <a:pt x="480" y="10823"/>
                      <a:pt x="381" y="11084"/>
                      <a:pt x="304" y="11324"/>
                    </a:cubicBezTo>
                    <a:cubicBezTo>
                      <a:pt x="289" y="11366"/>
                      <a:pt x="275" y="11401"/>
                      <a:pt x="268" y="11423"/>
                    </a:cubicBezTo>
                    <a:cubicBezTo>
                      <a:pt x="254" y="11465"/>
                      <a:pt x="233" y="11507"/>
                      <a:pt x="219" y="11557"/>
                    </a:cubicBezTo>
                    <a:cubicBezTo>
                      <a:pt x="212" y="11585"/>
                      <a:pt x="205" y="11606"/>
                      <a:pt x="198" y="11627"/>
                    </a:cubicBezTo>
                    <a:cubicBezTo>
                      <a:pt x="120" y="11881"/>
                      <a:pt x="64" y="12135"/>
                      <a:pt x="43" y="12395"/>
                    </a:cubicBezTo>
                    <a:lnTo>
                      <a:pt x="43" y="12431"/>
                    </a:lnTo>
                    <a:cubicBezTo>
                      <a:pt x="0" y="12917"/>
                      <a:pt x="71" y="13587"/>
                      <a:pt x="628" y="13974"/>
                    </a:cubicBezTo>
                    <a:cubicBezTo>
                      <a:pt x="635" y="13982"/>
                      <a:pt x="642" y="13989"/>
                      <a:pt x="649" y="13989"/>
                    </a:cubicBezTo>
                    <a:cubicBezTo>
                      <a:pt x="839" y="14115"/>
                      <a:pt x="1100" y="14151"/>
                      <a:pt x="1333" y="14179"/>
                    </a:cubicBezTo>
                    <a:cubicBezTo>
                      <a:pt x="1396" y="14186"/>
                      <a:pt x="1460" y="14193"/>
                      <a:pt x="1523" y="14200"/>
                    </a:cubicBezTo>
                    <a:lnTo>
                      <a:pt x="1721" y="14229"/>
                    </a:lnTo>
                    <a:lnTo>
                      <a:pt x="1721" y="14229"/>
                    </a:lnTo>
                    <a:lnTo>
                      <a:pt x="1544" y="14200"/>
                    </a:lnTo>
                    <a:cubicBezTo>
                      <a:pt x="1481" y="14193"/>
                      <a:pt x="1417" y="14186"/>
                      <a:pt x="1354" y="14179"/>
                    </a:cubicBezTo>
                    <a:cubicBezTo>
                      <a:pt x="1114" y="14151"/>
                      <a:pt x="867" y="14122"/>
                      <a:pt x="684" y="13996"/>
                    </a:cubicBezTo>
                    <a:lnTo>
                      <a:pt x="663" y="13982"/>
                    </a:lnTo>
                    <a:cubicBezTo>
                      <a:pt x="120" y="13601"/>
                      <a:pt x="50" y="12945"/>
                      <a:pt x="92" y="12459"/>
                    </a:cubicBezTo>
                    <a:lnTo>
                      <a:pt x="92" y="12431"/>
                    </a:lnTo>
                    <a:cubicBezTo>
                      <a:pt x="113" y="12170"/>
                      <a:pt x="163" y="11916"/>
                      <a:pt x="247" y="11662"/>
                    </a:cubicBezTo>
                    <a:lnTo>
                      <a:pt x="268" y="11599"/>
                    </a:lnTo>
                    <a:cubicBezTo>
                      <a:pt x="282" y="11550"/>
                      <a:pt x="296" y="11500"/>
                      <a:pt x="318" y="11458"/>
                    </a:cubicBezTo>
                    <a:cubicBezTo>
                      <a:pt x="325" y="11437"/>
                      <a:pt x="332" y="11401"/>
                      <a:pt x="346" y="11359"/>
                    </a:cubicBezTo>
                    <a:cubicBezTo>
                      <a:pt x="402" y="11197"/>
                      <a:pt x="515" y="10859"/>
                      <a:pt x="614" y="10816"/>
                    </a:cubicBezTo>
                    <a:cubicBezTo>
                      <a:pt x="614" y="10816"/>
                      <a:pt x="621" y="10809"/>
                      <a:pt x="621" y="10809"/>
                    </a:cubicBezTo>
                    <a:cubicBezTo>
                      <a:pt x="621" y="10802"/>
                      <a:pt x="621" y="10795"/>
                      <a:pt x="621" y="10795"/>
                    </a:cubicBezTo>
                    <a:lnTo>
                      <a:pt x="614" y="10781"/>
                    </a:lnTo>
                    <a:cubicBezTo>
                      <a:pt x="571" y="10704"/>
                      <a:pt x="550" y="10626"/>
                      <a:pt x="550" y="10541"/>
                    </a:cubicBezTo>
                    <a:cubicBezTo>
                      <a:pt x="550" y="10485"/>
                      <a:pt x="550" y="10429"/>
                      <a:pt x="550" y="10386"/>
                    </a:cubicBezTo>
                    <a:lnTo>
                      <a:pt x="550" y="10344"/>
                    </a:lnTo>
                    <a:cubicBezTo>
                      <a:pt x="543" y="9949"/>
                      <a:pt x="628" y="9555"/>
                      <a:pt x="804" y="9202"/>
                    </a:cubicBezTo>
                    <a:lnTo>
                      <a:pt x="825" y="9153"/>
                    </a:lnTo>
                    <a:cubicBezTo>
                      <a:pt x="924" y="8962"/>
                      <a:pt x="1030" y="8772"/>
                      <a:pt x="1156" y="8596"/>
                    </a:cubicBezTo>
                    <a:lnTo>
                      <a:pt x="1206" y="8525"/>
                    </a:lnTo>
                    <a:cubicBezTo>
                      <a:pt x="1262" y="8441"/>
                      <a:pt x="1326" y="8356"/>
                      <a:pt x="1396" y="8286"/>
                    </a:cubicBezTo>
                    <a:lnTo>
                      <a:pt x="1431" y="8250"/>
                    </a:lnTo>
                    <a:cubicBezTo>
                      <a:pt x="1446" y="8236"/>
                      <a:pt x="1460" y="8222"/>
                      <a:pt x="1481" y="8215"/>
                    </a:cubicBezTo>
                    <a:cubicBezTo>
                      <a:pt x="1481" y="8215"/>
                      <a:pt x="1488" y="8208"/>
                      <a:pt x="1488" y="8201"/>
                    </a:cubicBezTo>
                    <a:cubicBezTo>
                      <a:pt x="1488" y="8201"/>
                      <a:pt x="1488" y="8194"/>
                      <a:pt x="1488" y="8194"/>
                    </a:cubicBezTo>
                    <a:cubicBezTo>
                      <a:pt x="1481" y="8187"/>
                      <a:pt x="1481" y="8187"/>
                      <a:pt x="1481" y="8180"/>
                    </a:cubicBezTo>
                    <a:cubicBezTo>
                      <a:pt x="1431" y="8081"/>
                      <a:pt x="1565" y="7764"/>
                      <a:pt x="1629" y="7609"/>
                    </a:cubicBezTo>
                    <a:lnTo>
                      <a:pt x="1629" y="7595"/>
                    </a:lnTo>
                    <a:lnTo>
                      <a:pt x="1643" y="7574"/>
                    </a:lnTo>
                    <a:cubicBezTo>
                      <a:pt x="1650" y="7553"/>
                      <a:pt x="1657" y="7531"/>
                      <a:pt x="1664" y="7524"/>
                    </a:cubicBezTo>
                    <a:cubicBezTo>
                      <a:pt x="1706" y="7390"/>
                      <a:pt x="1763" y="7271"/>
                      <a:pt x="1819" y="7151"/>
                    </a:cubicBezTo>
                    <a:cubicBezTo>
                      <a:pt x="1826" y="7130"/>
                      <a:pt x="1833" y="7108"/>
                      <a:pt x="1840" y="7094"/>
                    </a:cubicBezTo>
                    <a:cubicBezTo>
                      <a:pt x="1847" y="7080"/>
                      <a:pt x="1854" y="7066"/>
                      <a:pt x="1868" y="7052"/>
                    </a:cubicBezTo>
                    <a:lnTo>
                      <a:pt x="1876" y="7031"/>
                    </a:lnTo>
                    <a:lnTo>
                      <a:pt x="1904" y="6975"/>
                    </a:lnTo>
                    <a:lnTo>
                      <a:pt x="1911" y="6960"/>
                    </a:lnTo>
                    <a:lnTo>
                      <a:pt x="1939" y="6918"/>
                    </a:lnTo>
                    <a:lnTo>
                      <a:pt x="1946" y="6897"/>
                    </a:lnTo>
                    <a:cubicBezTo>
                      <a:pt x="2045" y="6721"/>
                      <a:pt x="2157" y="6552"/>
                      <a:pt x="2277" y="6389"/>
                    </a:cubicBezTo>
                    <a:cubicBezTo>
                      <a:pt x="2439" y="6178"/>
                      <a:pt x="2623" y="5981"/>
                      <a:pt x="2827" y="5811"/>
                    </a:cubicBezTo>
                    <a:lnTo>
                      <a:pt x="2869" y="5769"/>
                    </a:lnTo>
                    <a:cubicBezTo>
                      <a:pt x="3017" y="5649"/>
                      <a:pt x="3250" y="5438"/>
                      <a:pt x="3426" y="5395"/>
                    </a:cubicBezTo>
                    <a:cubicBezTo>
                      <a:pt x="3444" y="5392"/>
                      <a:pt x="3462" y="5390"/>
                      <a:pt x="3480" y="5390"/>
                    </a:cubicBezTo>
                    <a:cubicBezTo>
                      <a:pt x="3499" y="5390"/>
                      <a:pt x="3518" y="5392"/>
                      <a:pt x="3539" y="5395"/>
                    </a:cubicBezTo>
                    <a:cubicBezTo>
                      <a:pt x="3539" y="5395"/>
                      <a:pt x="3546" y="5395"/>
                      <a:pt x="3553" y="5388"/>
                    </a:cubicBezTo>
                    <a:cubicBezTo>
                      <a:pt x="3553" y="5388"/>
                      <a:pt x="3553" y="5381"/>
                      <a:pt x="3553" y="5374"/>
                    </a:cubicBezTo>
                    <a:cubicBezTo>
                      <a:pt x="3539" y="5353"/>
                      <a:pt x="3532" y="5318"/>
                      <a:pt x="3539" y="5297"/>
                    </a:cubicBezTo>
                    <a:cubicBezTo>
                      <a:pt x="3567" y="5219"/>
                      <a:pt x="3603" y="5149"/>
                      <a:pt x="3659" y="5092"/>
                    </a:cubicBezTo>
                    <a:lnTo>
                      <a:pt x="3680" y="5057"/>
                    </a:lnTo>
                    <a:lnTo>
                      <a:pt x="3701" y="5029"/>
                    </a:lnTo>
                    <a:cubicBezTo>
                      <a:pt x="3765" y="4930"/>
                      <a:pt x="3835" y="4839"/>
                      <a:pt x="3906" y="4740"/>
                    </a:cubicBezTo>
                    <a:lnTo>
                      <a:pt x="3927" y="4712"/>
                    </a:lnTo>
                    <a:cubicBezTo>
                      <a:pt x="3948" y="4684"/>
                      <a:pt x="3969" y="4655"/>
                      <a:pt x="3990" y="4627"/>
                    </a:cubicBezTo>
                    <a:cubicBezTo>
                      <a:pt x="4018" y="4592"/>
                      <a:pt x="4047" y="4564"/>
                      <a:pt x="4068" y="4535"/>
                    </a:cubicBezTo>
                    <a:lnTo>
                      <a:pt x="4082" y="4521"/>
                    </a:lnTo>
                    <a:lnTo>
                      <a:pt x="4131" y="4458"/>
                    </a:lnTo>
                    <a:cubicBezTo>
                      <a:pt x="4159" y="4423"/>
                      <a:pt x="4195" y="4394"/>
                      <a:pt x="4223" y="4359"/>
                    </a:cubicBezTo>
                    <a:cubicBezTo>
                      <a:pt x="4300" y="4275"/>
                      <a:pt x="4385" y="4190"/>
                      <a:pt x="4463" y="4113"/>
                    </a:cubicBezTo>
                    <a:cubicBezTo>
                      <a:pt x="4498" y="4084"/>
                      <a:pt x="4526" y="4063"/>
                      <a:pt x="4554" y="4035"/>
                    </a:cubicBezTo>
                    <a:cubicBezTo>
                      <a:pt x="4582" y="4014"/>
                      <a:pt x="4611" y="3986"/>
                      <a:pt x="4639" y="3957"/>
                    </a:cubicBezTo>
                    <a:cubicBezTo>
                      <a:pt x="4879" y="3746"/>
                      <a:pt x="5153" y="3570"/>
                      <a:pt x="5450" y="3443"/>
                    </a:cubicBezTo>
                    <a:cubicBezTo>
                      <a:pt x="5478" y="3436"/>
                      <a:pt x="5499" y="3429"/>
                      <a:pt x="5520" y="3429"/>
                    </a:cubicBezTo>
                    <a:cubicBezTo>
                      <a:pt x="5529" y="3427"/>
                      <a:pt x="5539" y="3426"/>
                      <a:pt x="5548" y="3426"/>
                    </a:cubicBezTo>
                    <a:cubicBezTo>
                      <a:pt x="5574" y="3426"/>
                      <a:pt x="5600" y="3433"/>
                      <a:pt x="5626" y="3443"/>
                    </a:cubicBezTo>
                    <a:cubicBezTo>
                      <a:pt x="5633" y="3443"/>
                      <a:pt x="5640" y="3443"/>
                      <a:pt x="5640" y="3436"/>
                    </a:cubicBezTo>
                    <a:cubicBezTo>
                      <a:pt x="5647" y="3429"/>
                      <a:pt x="5647" y="3422"/>
                      <a:pt x="5640" y="3415"/>
                    </a:cubicBezTo>
                    <a:cubicBezTo>
                      <a:pt x="5605" y="3379"/>
                      <a:pt x="5605" y="3344"/>
                      <a:pt x="5682" y="3217"/>
                    </a:cubicBezTo>
                    <a:cubicBezTo>
                      <a:pt x="5844" y="2963"/>
                      <a:pt x="6042" y="2724"/>
                      <a:pt x="6260" y="2519"/>
                    </a:cubicBezTo>
                    <a:cubicBezTo>
                      <a:pt x="6401" y="2393"/>
                      <a:pt x="6549" y="2273"/>
                      <a:pt x="6704" y="2160"/>
                    </a:cubicBezTo>
                    <a:cubicBezTo>
                      <a:pt x="6768" y="2118"/>
                      <a:pt x="6831" y="2075"/>
                      <a:pt x="6902" y="2033"/>
                    </a:cubicBezTo>
                    <a:lnTo>
                      <a:pt x="6923" y="2012"/>
                    </a:lnTo>
                    <a:lnTo>
                      <a:pt x="6951" y="1998"/>
                    </a:lnTo>
                    <a:cubicBezTo>
                      <a:pt x="6965" y="1991"/>
                      <a:pt x="6979" y="1977"/>
                      <a:pt x="7000" y="1970"/>
                    </a:cubicBezTo>
                    <a:cubicBezTo>
                      <a:pt x="7007" y="1970"/>
                      <a:pt x="7014" y="1970"/>
                      <a:pt x="7043" y="1984"/>
                    </a:cubicBezTo>
                    <a:lnTo>
                      <a:pt x="7085" y="2012"/>
                    </a:lnTo>
                    <a:lnTo>
                      <a:pt x="7106" y="2012"/>
                    </a:lnTo>
                    <a:cubicBezTo>
                      <a:pt x="7106" y="2005"/>
                      <a:pt x="7106" y="1998"/>
                      <a:pt x="7106" y="1991"/>
                    </a:cubicBezTo>
                    <a:lnTo>
                      <a:pt x="7057" y="1941"/>
                    </a:lnTo>
                    <a:cubicBezTo>
                      <a:pt x="7113" y="1913"/>
                      <a:pt x="7170" y="1878"/>
                      <a:pt x="7233" y="1850"/>
                    </a:cubicBezTo>
                    <a:lnTo>
                      <a:pt x="7325" y="1800"/>
                    </a:lnTo>
                    <a:lnTo>
                      <a:pt x="7423" y="1758"/>
                    </a:lnTo>
                    <a:lnTo>
                      <a:pt x="7522" y="1716"/>
                    </a:lnTo>
                    <a:lnTo>
                      <a:pt x="7536" y="1709"/>
                    </a:lnTo>
                    <a:lnTo>
                      <a:pt x="7621" y="1673"/>
                    </a:lnTo>
                    <a:lnTo>
                      <a:pt x="7628" y="1673"/>
                    </a:lnTo>
                    <a:cubicBezTo>
                      <a:pt x="7698" y="1645"/>
                      <a:pt x="7755" y="1624"/>
                      <a:pt x="7811" y="1603"/>
                    </a:cubicBezTo>
                    <a:lnTo>
                      <a:pt x="7825" y="1596"/>
                    </a:lnTo>
                    <a:lnTo>
                      <a:pt x="7896" y="1575"/>
                    </a:lnTo>
                    <a:cubicBezTo>
                      <a:pt x="7980" y="1532"/>
                      <a:pt x="8072" y="1504"/>
                      <a:pt x="8163" y="1497"/>
                    </a:cubicBezTo>
                    <a:lnTo>
                      <a:pt x="8185" y="1497"/>
                    </a:lnTo>
                    <a:cubicBezTo>
                      <a:pt x="8192" y="1497"/>
                      <a:pt x="8192" y="1497"/>
                      <a:pt x="8199" y="1490"/>
                    </a:cubicBezTo>
                    <a:cubicBezTo>
                      <a:pt x="8199" y="1483"/>
                      <a:pt x="8199" y="1476"/>
                      <a:pt x="8199" y="1476"/>
                    </a:cubicBezTo>
                    <a:cubicBezTo>
                      <a:pt x="8220" y="1455"/>
                      <a:pt x="8241" y="1441"/>
                      <a:pt x="8262" y="1420"/>
                    </a:cubicBezTo>
                    <a:cubicBezTo>
                      <a:pt x="8737" y="1011"/>
                      <a:pt x="9135" y="802"/>
                      <a:pt x="9448" y="802"/>
                    </a:cubicBezTo>
                    <a:cubicBezTo>
                      <a:pt x="9502" y="802"/>
                      <a:pt x="9553" y="808"/>
                      <a:pt x="9602" y="821"/>
                    </a:cubicBezTo>
                    <a:cubicBezTo>
                      <a:pt x="9735" y="863"/>
                      <a:pt x="9855" y="954"/>
                      <a:pt x="9926" y="1081"/>
                    </a:cubicBezTo>
                    <a:lnTo>
                      <a:pt x="9926" y="1088"/>
                    </a:lnTo>
                    <a:cubicBezTo>
                      <a:pt x="9933" y="1088"/>
                      <a:pt x="9933" y="1095"/>
                      <a:pt x="9940" y="1095"/>
                    </a:cubicBezTo>
                    <a:cubicBezTo>
                      <a:pt x="9947" y="1095"/>
                      <a:pt x="9947" y="1088"/>
                      <a:pt x="9954" y="1088"/>
                    </a:cubicBezTo>
                    <a:cubicBezTo>
                      <a:pt x="9968" y="1067"/>
                      <a:pt x="9982" y="1046"/>
                      <a:pt x="9996" y="1025"/>
                    </a:cubicBezTo>
                    <a:lnTo>
                      <a:pt x="10024" y="997"/>
                    </a:lnTo>
                    <a:cubicBezTo>
                      <a:pt x="10130" y="877"/>
                      <a:pt x="10250" y="764"/>
                      <a:pt x="10377" y="665"/>
                    </a:cubicBezTo>
                    <a:cubicBezTo>
                      <a:pt x="10583" y="506"/>
                      <a:pt x="10884" y="289"/>
                      <a:pt x="11207" y="289"/>
                    </a:cubicBezTo>
                    <a:cubicBezTo>
                      <a:pt x="11227" y="289"/>
                      <a:pt x="11246" y="290"/>
                      <a:pt x="11265" y="292"/>
                    </a:cubicBezTo>
                    <a:cubicBezTo>
                      <a:pt x="11300" y="299"/>
                      <a:pt x="11336" y="299"/>
                      <a:pt x="11371" y="313"/>
                    </a:cubicBezTo>
                    <a:cubicBezTo>
                      <a:pt x="11448" y="327"/>
                      <a:pt x="11519" y="362"/>
                      <a:pt x="11582" y="419"/>
                    </a:cubicBezTo>
                    <a:cubicBezTo>
                      <a:pt x="11653" y="468"/>
                      <a:pt x="11709" y="524"/>
                      <a:pt x="11759" y="595"/>
                    </a:cubicBezTo>
                    <a:lnTo>
                      <a:pt x="11780" y="595"/>
                    </a:lnTo>
                    <a:cubicBezTo>
                      <a:pt x="11787" y="588"/>
                      <a:pt x="11787" y="574"/>
                      <a:pt x="11780" y="574"/>
                    </a:cubicBezTo>
                    <a:lnTo>
                      <a:pt x="11681" y="447"/>
                    </a:lnTo>
                    <a:lnTo>
                      <a:pt x="11716" y="419"/>
                    </a:lnTo>
                    <a:cubicBezTo>
                      <a:pt x="11984" y="234"/>
                      <a:pt x="12372" y="63"/>
                      <a:pt x="12749" y="63"/>
                    </a:cubicBezTo>
                    <a:cubicBezTo>
                      <a:pt x="12848" y="63"/>
                      <a:pt x="12946" y="75"/>
                      <a:pt x="13042" y="101"/>
                    </a:cubicBezTo>
                    <a:cubicBezTo>
                      <a:pt x="13077" y="109"/>
                      <a:pt x="13112" y="123"/>
                      <a:pt x="13147" y="137"/>
                    </a:cubicBezTo>
                    <a:lnTo>
                      <a:pt x="13161" y="144"/>
                    </a:lnTo>
                    <a:lnTo>
                      <a:pt x="13183" y="151"/>
                    </a:lnTo>
                    <a:lnTo>
                      <a:pt x="13190" y="151"/>
                    </a:lnTo>
                    <a:cubicBezTo>
                      <a:pt x="13295" y="200"/>
                      <a:pt x="13394" y="264"/>
                      <a:pt x="13479" y="348"/>
                    </a:cubicBezTo>
                    <a:cubicBezTo>
                      <a:pt x="13591" y="468"/>
                      <a:pt x="13697" y="602"/>
                      <a:pt x="13789" y="743"/>
                    </a:cubicBezTo>
                    <a:cubicBezTo>
                      <a:pt x="13824" y="792"/>
                      <a:pt x="13859" y="842"/>
                      <a:pt x="13895" y="891"/>
                    </a:cubicBezTo>
                    <a:lnTo>
                      <a:pt x="13944" y="954"/>
                    </a:lnTo>
                    <a:lnTo>
                      <a:pt x="13958" y="954"/>
                    </a:lnTo>
                    <a:cubicBezTo>
                      <a:pt x="14035" y="910"/>
                      <a:pt x="14122" y="889"/>
                      <a:pt x="14209" y="889"/>
                    </a:cubicBezTo>
                    <a:cubicBezTo>
                      <a:pt x="14288" y="889"/>
                      <a:pt x="14367" y="907"/>
                      <a:pt x="14437" y="940"/>
                    </a:cubicBezTo>
                    <a:cubicBezTo>
                      <a:pt x="14543" y="1011"/>
                      <a:pt x="14628" y="1095"/>
                      <a:pt x="14691" y="1201"/>
                    </a:cubicBezTo>
                    <a:cubicBezTo>
                      <a:pt x="14698" y="1215"/>
                      <a:pt x="14712" y="1229"/>
                      <a:pt x="14719" y="1236"/>
                    </a:cubicBezTo>
                    <a:cubicBezTo>
                      <a:pt x="14818" y="1377"/>
                      <a:pt x="14931" y="1511"/>
                      <a:pt x="15037" y="1645"/>
                    </a:cubicBezTo>
                    <a:cubicBezTo>
                      <a:pt x="15241" y="1899"/>
                      <a:pt x="15431" y="2167"/>
                      <a:pt x="15615" y="2442"/>
                    </a:cubicBezTo>
                    <a:cubicBezTo>
                      <a:pt x="15685" y="2548"/>
                      <a:pt x="15734" y="2660"/>
                      <a:pt x="15770" y="2780"/>
                    </a:cubicBezTo>
                    <a:cubicBezTo>
                      <a:pt x="15777" y="2801"/>
                      <a:pt x="15784" y="2823"/>
                      <a:pt x="15784" y="2837"/>
                    </a:cubicBezTo>
                    <a:cubicBezTo>
                      <a:pt x="15798" y="2872"/>
                      <a:pt x="15805" y="2914"/>
                      <a:pt x="15812" y="2963"/>
                    </a:cubicBezTo>
                    <a:cubicBezTo>
                      <a:pt x="15840" y="3104"/>
                      <a:pt x="15875" y="3260"/>
                      <a:pt x="15960" y="3309"/>
                    </a:cubicBezTo>
                    <a:cubicBezTo>
                      <a:pt x="16002" y="3330"/>
                      <a:pt x="16052" y="3344"/>
                      <a:pt x="16101" y="3351"/>
                    </a:cubicBezTo>
                    <a:cubicBezTo>
                      <a:pt x="16200" y="3358"/>
                      <a:pt x="16277" y="3422"/>
                      <a:pt x="16305" y="3513"/>
                    </a:cubicBezTo>
                    <a:cubicBezTo>
                      <a:pt x="16460" y="3838"/>
                      <a:pt x="16355" y="4324"/>
                      <a:pt x="16263" y="4676"/>
                    </a:cubicBezTo>
                    <a:cubicBezTo>
                      <a:pt x="16256" y="4712"/>
                      <a:pt x="16249" y="4740"/>
                      <a:pt x="16242" y="4775"/>
                    </a:cubicBezTo>
                    <a:cubicBezTo>
                      <a:pt x="16242" y="4775"/>
                      <a:pt x="16242" y="4782"/>
                      <a:pt x="16242" y="4782"/>
                    </a:cubicBezTo>
                    <a:cubicBezTo>
                      <a:pt x="16242" y="4789"/>
                      <a:pt x="16249" y="4789"/>
                      <a:pt x="16249" y="4789"/>
                    </a:cubicBezTo>
                    <a:cubicBezTo>
                      <a:pt x="16510" y="4803"/>
                      <a:pt x="16735" y="4832"/>
                      <a:pt x="16834" y="4958"/>
                    </a:cubicBezTo>
                    <a:cubicBezTo>
                      <a:pt x="16898" y="5050"/>
                      <a:pt x="16912" y="5156"/>
                      <a:pt x="16883" y="5262"/>
                    </a:cubicBezTo>
                    <a:cubicBezTo>
                      <a:pt x="16848" y="5417"/>
                      <a:pt x="16799" y="5565"/>
                      <a:pt x="16728" y="5713"/>
                    </a:cubicBezTo>
                    <a:cubicBezTo>
                      <a:pt x="16679" y="5818"/>
                      <a:pt x="16637" y="5924"/>
                      <a:pt x="16594" y="6037"/>
                    </a:cubicBezTo>
                    <a:lnTo>
                      <a:pt x="16594" y="6051"/>
                    </a:lnTo>
                    <a:cubicBezTo>
                      <a:pt x="16566" y="6157"/>
                      <a:pt x="16559" y="6164"/>
                      <a:pt x="16616" y="6227"/>
                    </a:cubicBezTo>
                    <a:cubicBezTo>
                      <a:pt x="16630" y="6241"/>
                      <a:pt x="16644" y="6256"/>
                      <a:pt x="16665" y="6284"/>
                    </a:cubicBezTo>
                    <a:cubicBezTo>
                      <a:pt x="16707" y="6333"/>
                      <a:pt x="16742" y="6389"/>
                      <a:pt x="16785" y="6446"/>
                    </a:cubicBezTo>
                    <a:cubicBezTo>
                      <a:pt x="16869" y="6580"/>
                      <a:pt x="16926" y="6728"/>
                      <a:pt x="16954" y="6890"/>
                    </a:cubicBezTo>
                    <a:cubicBezTo>
                      <a:pt x="17003" y="7306"/>
                      <a:pt x="16750" y="7694"/>
                      <a:pt x="16510" y="8032"/>
                    </a:cubicBezTo>
                    <a:cubicBezTo>
                      <a:pt x="16489" y="8060"/>
                      <a:pt x="16460" y="8088"/>
                      <a:pt x="16439" y="8124"/>
                    </a:cubicBezTo>
                    <a:cubicBezTo>
                      <a:pt x="16362" y="8201"/>
                      <a:pt x="16305" y="8300"/>
                      <a:pt x="16277" y="8413"/>
                    </a:cubicBezTo>
                    <a:cubicBezTo>
                      <a:pt x="16277" y="8455"/>
                      <a:pt x="16277" y="8504"/>
                      <a:pt x="16277" y="8547"/>
                    </a:cubicBezTo>
                    <a:cubicBezTo>
                      <a:pt x="16284" y="8582"/>
                      <a:pt x="16284" y="8617"/>
                      <a:pt x="16277" y="8645"/>
                    </a:cubicBezTo>
                    <a:cubicBezTo>
                      <a:pt x="16270" y="8864"/>
                      <a:pt x="16214" y="9075"/>
                      <a:pt x="16122" y="9273"/>
                    </a:cubicBezTo>
                    <a:cubicBezTo>
                      <a:pt x="15995" y="9498"/>
                      <a:pt x="15833" y="9710"/>
                      <a:pt x="15650" y="9886"/>
                    </a:cubicBezTo>
                    <a:lnTo>
                      <a:pt x="15530" y="10013"/>
                    </a:lnTo>
                    <a:cubicBezTo>
                      <a:pt x="15445" y="10111"/>
                      <a:pt x="15403" y="10224"/>
                      <a:pt x="15396" y="10351"/>
                    </a:cubicBezTo>
                    <a:cubicBezTo>
                      <a:pt x="15389" y="10379"/>
                      <a:pt x="15382" y="10408"/>
                      <a:pt x="15375" y="10443"/>
                    </a:cubicBezTo>
                    <a:cubicBezTo>
                      <a:pt x="15297" y="10915"/>
                      <a:pt x="15135" y="11366"/>
                      <a:pt x="14903" y="11789"/>
                    </a:cubicBezTo>
                    <a:cubicBezTo>
                      <a:pt x="14585" y="12353"/>
                      <a:pt x="14148" y="12642"/>
                      <a:pt x="13634" y="12981"/>
                    </a:cubicBezTo>
                    <a:lnTo>
                      <a:pt x="11695" y="14263"/>
                    </a:lnTo>
                    <a:cubicBezTo>
                      <a:pt x="11660" y="14292"/>
                      <a:pt x="11604" y="14320"/>
                      <a:pt x="11547" y="14355"/>
                    </a:cubicBezTo>
                    <a:cubicBezTo>
                      <a:pt x="11399" y="14433"/>
                      <a:pt x="11216" y="14524"/>
                      <a:pt x="11166" y="14623"/>
                    </a:cubicBezTo>
                    <a:cubicBezTo>
                      <a:pt x="11117" y="14708"/>
                      <a:pt x="11202" y="14877"/>
                      <a:pt x="11279" y="15025"/>
                    </a:cubicBezTo>
                    <a:cubicBezTo>
                      <a:pt x="11307" y="15074"/>
                      <a:pt x="11329" y="15123"/>
                      <a:pt x="11343" y="15159"/>
                    </a:cubicBezTo>
                    <a:cubicBezTo>
                      <a:pt x="11350" y="15166"/>
                      <a:pt x="11357" y="15187"/>
                      <a:pt x="11371" y="15215"/>
                    </a:cubicBezTo>
                    <a:cubicBezTo>
                      <a:pt x="11547" y="15610"/>
                      <a:pt x="11561" y="15716"/>
                      <a:pt x="11547" y="15737"/>
                    </a:cubicBezTo>
                    <a:cubicBezTo>
                      <a:pt x="11484" y="15807"/>
                      <a:pt x="11427" y="15835"/>
                      <a:pt x="11385" y="15835"/>
                    </a:cubicBezTo>
                    <a:cubicBezTo>
                      <a:pt x="11322" y="15828"/>
                      <a:pt x="11272" y="15751"/>
                      <a:pt x="11202" y="15652"/>
                    </a:cubicBezTo>
                    <a:lnTo>
                      <a:pt x="11181" y="15631"/>
                    </a:lnTo>
                    <a:cubicBezTo>
                      <a:pt x="10955" y="15286"/>
                      <a:pt x="10708" y="14968"/>
                      <a:pt x="10426" y="14665"/>
                    </a:cubicBezTo>
                    <a:cubicBezTo>
                      <a:pt x="10215" y="14440"/>
                      <a:pt x="10067" y="14249"/>
                      <a:pt x="10010" y="13953"/>
                    </a:cubicBezTo>
                    <a:cubicBezTo>
                      <a:pt x="9961" y="13608"/>
                      <a:pt x="9940" y="13262"/>
                      <a:pt x="9954" y="12910"/>
                    </a:cubicBezTo>
                    <a:lnTo>
                      <a:pt x="9954" y="12677"/>
                    </a:lnTo>
                    <a:cubicBezTo>
                      <a:pt x="9954" y="12670"/>
                      <a:pt x="9947" y="12663"/>
                      <a:pt x="9947" y="12663"/>
                    </a:cubicBezTo>
                    <a:lnTo>
                      <a:pt x="9940" y="12663"/>
                    </a:lnTo>
                    <a:cubicBezTo>
                      <a:pt x="9912" y="12663"/>
                      <a:pt x="9919" y="12699"/>
                      <a:pt x="9940" y="12699"/>
                    </a:cubicBezTo>
                    <a:cubicBezTo>
                      <a:pt x="9877" y="12777"/>
                      <a:pt x="9815" y="12856"/>
                      <a:pt x="9753" y="12933"/>
                    </a:cubicBezTo>
                    <a:lnTo>
                      <a:pt x="9753" y="12933"/>
                    </a:lnTo>
                    <a:cubicBezTo>
                      <a:pt x="9810" y="12862"/>
                      <a:pt x="9868" y="12791"/>
                      <a:pt x="9926" y="12720"/>
                    </a:cubicBezTo>
                    <a:lnTo>
                      <a:pt x="9926" y="12910"/>
                    </a:lnTo>
                    <a:cubicBezTo>
                      <a:pt x="9912" y="13262"/>
                      <a:pt x="9933" y="13615"/>
                      <a:pt x="9982" y="13960"/>
                    </a:cubicBezTo>
                    <a:cubicBezTo>
                      <a:pt x="10046" y="14256"/>
                      <a:pt x="10187" y="14461"/>
                      <a:pt x="10405" y="14686"/>
                    </a:cubicBezTo>
                    <a:cubicBezTo>
                      <a:pt x="10680" y="14982"/>
                      <a:pt x="10934" y="15307"/>
                      <a:pt x="11159" y="15645"/>
                    </a:cubicBezTo>
                    <a:lnTo>
                      <a:pt x="11174" y="15666"/>
                    </a:lnTo>
                    <a:cubicBezTo>
                      <a:pt x="11251" y="15779"/>
                      <a:pt x="11307" y="15864"/>
                      <a:pt x="11385" y="15864"/>
                    </a:cubicBezTo>
                    <a:lnTo>
                      <a:pt x="11392" y="15864"/>
                    </a:lnTo>
                    <a:cubicBezTo>
                      <a:pt x="11470" y="15850"/>
                      <a:pt x="11533" y="15807"/>
                      <a:pt x="11575" y="15744"/>
                    </a:cubicBezTo>
                    <a:cubicBezTo>
                      <a:pt x="11611" y="15702"/>
                      <a:pt x="11561" y="15539"/>
                      <a:pt x="11399" y="15187"/>
                    </a:cubicBezTo>
                    <a:cubicBezTo>
                      <a:pt x="11385" y="15159"/>
                      <a:pt x="11378" y="15145"/>
                      <a:pt x="11378" y="15138"/>
                    </a:cubicBezTo>
                    <a:cubicBezTo>
                      <a:pt x="11364" y="15102"/>
                      <a:pt x="11336" y="15053"/>
                      <a:pt x="11315" y="14997"/>
                    </a:cubicBezTo>
                    <a:cubicBezTo>
                      <a:pt x="11244" y="14870"/>
                      <a:pt x="11152" y="14693"/>
                      <a:pt x="11195" y="14623"/>
                    </a:cubicBezTo>
                    <a:cubicBezTo>
                      <a:pt x="11244" y="14538"/>
                      <a:pt x="11420" y="14440"/>
                      <a:pt x="11561" y="14369"/>
                    </a:cubicBezTo>
                    <a:cubicBezTo>
                      <a:pt x="11618" y="14341"/>
                      <a:pt x="11667" y="14313"/>
                      <a:pt x="11716" y="14278"/>
                    </a:cubicBezTo>
                    <a:lnTo>
                      <a:pt x="13655" y="12995"/>
                    </a:lnTo>
                    <a:cubicBezTo>
                      <a:pt x="14169" y="12656"/>
                      <a:pt x="14614" y="12360"/>
                      <a:pt x="14938" y="11789"/>
                    </a:cubicBezTo>
                    <a:cubicBezTo>
                      <a:pt x="15163" y="11366"/>
                      <a:pt x="15326" y="10908"/>
                      <a:pt x="15410" y="10436"/>
                    </a:cubicBezTo>
                    <a:cubicBezTo>
                      <a:pt x="15417" y="10400"/>
                      <a:pt x="15424" y="10372"/>
                      <a:pt x="15424" y="10344"/>
                    </a:cubicBezTo>
                    <a:cubicBezTo>
                      <a:pt x="15431" y="10224"/>
                      <a:pt x="15474" y="10111"/>
                      <a:pt x="15551" y="10020"/>
                    </a:cubicBezTo>
                    <a:lnTo>
                      <a:pt x="15671" y="9893"/>
                    </a:lnTo>
                    <a:cubicBezTo>
                      <a:pt x="15861" y="9717"/>
                      <a:pt x="16023" y="9505"/>
                      <a:pt x="16150" y="9273"/>
                    </a:cubicBezTo>
                    <a:cubicBezTo>
                      <a:pt x="16249" y="9068"/>
                      <a:pt x="16305" y="8857"/>
                      <a:pt x="16312" y="8631"/>
                    </a:cubicBezTo>
                    <a:cubicBezTo>
                      <a:pt x="16312" y="8596"/>
                      <a:pt x="16312" y="8568"/>
                      <a:pt x="16312" y="8532"/>
                    </a:cubicBezTo>
                    <a:cubicBezTo>
                      <a:pt x="16305" y="8490"/>
                      <a:pt x="16305" y="8441"/>
                      <a:pt x="16312" y="8398"/>
                    </a:cubicBezTo>
                    <a:cubicBezTo>
                      <a:pt x="16341" y="8293"/>
                      <a:pt x="16390" y="8201"/>
                      <a:pt x="16468" y="8124"/>
                    </a:cubicBezTo>
                    <a:cubicBezTo>
                      <a:pt x="16489" y="8095"/>
                      <a:pt x="16517" y="8060"/>
                      <a:pt x="16538" y="8032"/>
                    </a:cubicBezTo>
                    <a:cubicBezTo>
                      <a:pt x="16778" y="7687"/>
                      <a:pt x="17039" y="7292"/>
                      <a:pt x="16982" y="6862"/>
                    </a:cubicBezTo>
                    <a:cubicBezTo>
                      <a:pt x="16954" y="6700"/>
                      <a:pt x="16898" y="6545"/>
                      <a:pt x="16806" y="6404"/>
                    </a:cubicBezTo>
                    <a:cubicBezTo>
                      <a:pt x="16764" y="6347"/>
                      <a:pt x="16721" y="6291"/>
                      <a:pt x="16679" y="6241"/>
                    </a:cubicBezTo>
                    <a:cubicBezTo>
                      <a:pt x="16658" y="6213"/>
                      <a:pt x="16644" y="6192"/>
                      <a:pt x="16630" y="6178"/>
                    </a:cubicBezTo>
                    <a:cubicBezTo>
                      <a:pt x="16587" y="6136"/>
                      <a:pt x="16587" y="6136"/>
                      <a:pt x="16623" y="6030"/>
                    </a:cubicBezTo>
                    <a:lnTo>
                      <a:pt x="16623" y="6016"/>
                    </a:lnTo>
                    <a:cubicBezTo>
                      <a:pt x="16658" y="5910"/>
                      <a:pt x="16700" y="5804"/>
                      <a:pt x="16750" y="5699"/>
                    </a:cubicBezTo>
                    <a:cubicBezTo>
                      <a:pt x="16820" y="5551"/>
                      <a:pt x="16869" y="5403"/>
                      <a:pt x="16905" y="5240"/>
                    </a:cubicBezTo>
                    <a:cubicBezTo>
                      <a:pt x="16940" y="5128"/>
                      <a:pt x="16919" y="5015"/>
                      <a:pt x="16855" y="4916"/>
                    </a:cubicBezTo>
                    <a:cubicBezTo>
                      <a:pt x="16750" y="4782"/>
                      <a:pt x="16524" y="4761"/>
                      <a:pt x="16263" y="4740"/>
                    </a:cubicBezTo>
                    <a:cubicBezTo>
                      <a:pt x="16270" y="4719"/>
                      <a:pt x="16277" y="4691"/>
                      <a:pt x="16284" y="4662"/>
                    </a:cubicBezTo>
                    <a:cubicBezTo>
                      <a:pt x="16369" y="4303"/>
                      <a:pt x="16482" y="3816"/>
                      <a:pt x="16327" y="3478"/>
                    </a:cubicBezTo>
                    <a:cubicBezTo>
                      <a:pt x="16291" y="3379"/>
                      <a:pt x="16207" y="3309"/>
                      <a:pt x="16101" y="3302"/>
                    </a:cubicBezTo>
                    <a:cubicBezTo>
                      <a:pt x="16052" y="3295"/>
                      <a:pt x="16009" y="3281"/>
                      <a:pt x="15967" y="3260"/>
                    </a:cubicBezTo>
                    <a:cubicBezTo>
                      <a:pt x="15890" y="3217"/>
                      <a:pt x="15861" y="3069"/>
                      <a:pt x="15833" y="2935"/>
                    </a:cubicBezTo>
                    <a:cubicBezTo>
                      <a:pt x="15826" y="2886"/>
                      <a:pt x="15819" y="2851"/>
                      <a:pt x="15805" y="2808"/>
                    </a:cubicBezTo>
                    <a:cubicBezTo>
                      <a:pt x="15805" y="2787"/>
                      <a:pt x="15798" y="2773"/>
                      <a:pt x="15791" y="2752"/>
                    </a:cubicBezTo>
                    <a:cubicBezTo>
                      <a:pt x="15756" y="2625"/>
                      <a:pt x="15699" y="2505"/>
                      <a:pt x="15629" y="2400"/>
                    </a:cubicBezTo>
                    <a:cubicBezTo>
                      <a:pt x="15445" y="2125"/>
                      <a:pt x="15255" y="1857"/>
                      <a:pt x="15051" y="1603"/>
                    </a:cubicBezTo>
                    <a:cubicBezTo>
                      <a:pt x="14945" y="1469"/>
                      <a:pt x="14832" y="1335"/>
                      <a:pt x="14733" y="1194"/>
                    </a:cubicBezTo>
                    <a:lnTo>
                      <a:pt x="14705" y="1159"/>
                    </a:lnTo>
                    <a:cubicBezTo>
                      <a:pt x="14642" y="1053"/>
                      <a:pt x="14550" y="962"/>
                      <a:pt x="14444" y="891"/>
                    </a:cubicBezTo>
                    <a:cubicBezTo>
                      <a:pt x="14367" y="852"/>
                      <a:pt x="14282" y="833"/>
                      <a:pt x="14197" y="833"/>
                    </a:cubicBezTo>
                    <a:cubicBezTo>
                      <a:pt x="14111" y="833"/>
                      <a:pt x="14025" y="852"/>
                      <a:pt x="13944" y="891"/>
                    </a:cubicBezTo>
                    <a:lnTo>
                      <a:pt x="13909" y="842"/>
                    </a:lnTo>
                    <a:cubicBezTo>
                      <a:pt x="13873" y="792"/>
                      <a:pt x="13838" y="743"/>
                      <a:pt x="13803" y="694"/>
                    </a:cubicBezTo>
                    <a:cubicBezTo>
                      <a:pt x="13711" y="546"/>
                      <a:pt x="13598" y="412"/>
                      <a:pt x="13479" y="292"/>
                    </a:cubicBezTo>
                    <a:cubicBezTo>
                      <a:pt x="13394" y="207"/>
                      <a:pt x="13295" y="137"/>
                      <a:pt x="13190" y="87"/>
                    </a:cubicBezTo>
                    <a:lnTo>
                      <a:pt x="13176" y="87"/>
                    </a:lnTo>
                    <a:lnTo>
                      <a:pt x="13154" y="80"/>
                    </a:lnTo>
                    <a:lnTo>
                      <a:pt x="13147" y="80"/>
                    </a:lnTo>
                    <a:cubicBezTo>
                      <a:pt x="13112" y="66"/>
                      <a:pt x="13070" y="52"/>
                      <a:pt x="13035" y="38"/>
                    </a:cubicBezTo>
                    <a:cubicBezTo>
                      <a:pt x="12939" y="13"/>
                      <a:pt x="12838" y="1"/>
                      <a:pt x="12733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48"/>
              <p:cNvSpPr/>
              <p:nvPr/>
            </p:nvSpPr>
            <p:spPr>
              <a:xfrm>
                <a:off x="8017837" y="1514557"/>
                <a:ext cx="1466865" cy="1619639"/>
              </a:xfrm>
              <a:custGeom>
                <a:rect b="b" l="l" r="r" t="t"/>
                <a:pathLst>
                  <a:path extrusionOk="0" h="18012" w="16313">
                    <a:moveTo>
                      <a:pt x="8439" y="29"/>
                    </a:moveTo>
                    <a:lnTo>
                      <a:pt x="8862" y="4787"/>
                    </a:lnTo>
                    <a:lnTo>
                      <a:pt x="4259" y="2101"/>
                    </a:lnTo>
                    <a:lnTo>
                      <a:pt x="8439" y="29"/>
                    </a:lnTo>
                    <a:close/>
                    <a:moveTo>
                      <a:pt x="8467" y="36"/>
                    </a:moveTo>
                    <a:lnTo>
                      <a:pt x="16250" y="3511"/>
                    </a:lnTo>
                    <a:lnTo>
                      <a:pt x="8890" y="4794"/>
                    </a:lnTo>
                    <a:lnTo>
                      <a:pt x="8467" y="36"/>
                    </a:lnTo>
                    <a:close/>
                    <a:moveTo>
                      <a:pt x="5316" y="12231"/>
                    </a:moveTo>
                    <a:lnTo>
                      <a:pt x="11858" y="13740"/>
                    </a:lnTo>
                    <a:lnTo>
                      <a:pt x="6613" y="17976"/>
                    </a:lnTo>
                    <a:lnTo>
                      <a:pt x="5316" y="12231"/>
                    </a:lnTo>
                    <a:close/>
                    <a:moveTo>
                      <a:pt x="8446" y="1"/>
                    </a:moveTo>
                    <a:lnTo>
                      <a:pt x="4216" y="2094"/>
                    </a:lnTo>
                    <a:cubicBezTo>
                      <a:pt x="4216" y="2094"/>
                      <a:pt x="4209" y="2101"/>
                      <a:pt x="4209" y="2101"/>
                    </a:cubicBezTo>
                    <a:cubicBezTo>
                      <a:pt x="4209" y="2108"/>
                      <a:pt x="4216" y="2115"/>
                      <a:pt x="4216" y="2115"/>
                    </a:cubicBezTo>
                    <a:lnTo>
                      <a:pt x="8869" y="4829"/>
                    </a:lnTo>
                    <a:lnTo>
                      <a:pt x="11801" y="6881"/>
                    </a:lnTo>
                    <a:lnTo>
                      <a:pt x="5288" y="12203"/>
                    </a:lnTo>
                    <a:lnTo>
                      <a:pt x="57" y="14445"/>
                    </a:lnTo>
                    <a:lnTo>
                      <a:pt x="29" y="11075"/>
                    </a:lnTo>
                    <a:lnTo>
                      <a:pt x="1" y="11075"/>
                    </a:lnTo>
                    <a:lnTo>
                      <a:pt x="29" y="14466"/>
                    </a:lnTo>
                    <a:cubicBezTo>
                      <a:pt x="29" y="14473"/>
                      <a:pt x="29" y="14473"/>
                      <a:pt x="36" y="14480"/>
                    </a:cubicBezTo>
                    <a:lnTo>
                      <a:pt x="50" y="14480"/>
                    </a:lnTo>
                    <a:lnTo>
                      <a:pt x="5288" y="12231"/>
                    </a:lnTo>
                    <a:lnTo>
                      <a:pt x="6592" y="18004"/>
                    </a:lnTo>
                    <a:cubicBezTo>
                      <a:pt x="6592" y="18004"/>
                      <a:pt x="6599" y="18012"/>
                      <a:pt x="6606" y="18012"/>
                    </a:cubicBezTo>
                    <a:lnTo>
                      <a:pt x="6620" y="18012"/>
                    </a:lnTo>
                    <a:lnTo>
                      <a:pt x="11900" y="13740"/>
                    </a:lnTo>
                    <a:cubicBezTo>
                      <a:pt x="11900" y="13740"/>
                      <a:pt x="11900" y="13733"/>
                      <a:pt x="11900" y="13726"/>
                    </a:cubicBezTo>
                    <a:cubicBezTo>
                      <a:pt x="11900" y="13726"/>
                      <a:pt x="11893" y="13719"/>
                      <a:pt x="11893" y="13719"/>
                    </a:cubicBezTo>
                    <a:lnTo>
                      <a:pt x="5330" y="12203"/>
                    </a:lnTo>
                    <a:lnTo>
                      <a:pt x="11830" y="6888"/>
                    </a:lnTo>
                    <a:cubicBezTo>
                      <a:pt x="11837" y="6888"/>
                      <a:pt x="11837" y="6881"/>
                      <a:pt x="11837" y="6874"/>
                    </a:cubicBezTo>
                    <a:cubicBezTo>
                      <a:pt x="11837" y="6874"/>
                      <a:pt x="11837" y="6867"/>
                      <a:pt x="11830" y="6867"/>
                    </a:cubicBezTo>
                    <a:lnTo>
                      <a:pt x="8911" y="4822"/>
                    </a:lnTo>
                    <a:lnTo>
                      <a:pt x="16306" y="3539"/>
                    </a:lnTo>
                    <a:cubicBezTo>
                      <a:pt x="16306" y="3539"/>
                      <a:pt x="16313" y="3532"/>
                      <a:pt x="16313" y="3525"/>
                    </a:cubicBezTo>
                    <a:cubicBezTo>
                      <a:pt x="16313" y="3518"/>
                      <a:pt x="16313" y="3511"/>
                      <a:pt x="16306" y="3511"/>
                    </a:cubicBezTo>
                    <a:lnTo>
                      <a:pt x="8453" y="1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48"/>
              <p:cNvSpPr/>
              <p:nvPr/>
            </p:nvSpPr>
            <p:spPr>
              <a:xfrm>
                <a:off x="8025481" y="1995719"/>
                <a:ext cx="223811" cy="502743"/>
              </a:xfrm>
              <a:custGeom>
                <a:rect b="b" l="l" r="r" t="t"/>
                <a:pathLst>
                  <a:path extrusionOk="0" h="5591" w="2489">
                    <a:moveTo>
                      <a:pt x="325" y="0"/>
                    </a:moveTo>
                    <a:lnTo>
                      <a:pt x="311" y="28"/>
                    </a:lnTo>
                    <a:lnTo>
                      <a:pt x="2461" y="1297"/>
                    </a:lnTo>
                    <a:lnTo>
                      <a:pt x="1" y="5576"/>
                    </a:lnTo>
                    <a:lnTo>
                      <a:pt x="22" y="5590"/>
                    </a:lnTo>
                    <a:lnTo>
                      <a:pt x="2489" y="1297"/>
                    </a:lnTo>
                    <a:cubicBezTo>
                      <a:pt x="2489" y="1290"/>
                      <a:pt x="2489" y="1283"/>
                      <a:pt x="2482" y="1283"/>
                    </a:cubicBez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48"/>
              <p:cNvSpPr/>
              <p:nvPr/>
            </p:nvSpPr>
            <p:spPr>
              <a:xfrm>
                <a:off x="8989604" y="2777843"/>
                <a:ext cx="327129" cy="838054"/>
              </a:xfrm>
              <a:custGeom>
                <a:rect b="b" l="l" r="r" t="t"/>
                <a:pathLst>
                  <a:path extrusionOk="0" h="9320" w="3638">
                    <a:moveTo>
                      <a:pt x="1037" y="1"/>
                    </a:moveTo>
                    <a:lnTo>
                      <a:pt x="0" y="9306"/>
                    </a:lnTo>
                    <a:cubicBezTo>
                      <a:pt x="0" y="9313"/>
                      <a:pt x="0" y="9320"/>
                      <a:pt x="8" y="9320"/>
                    </a:cubicBezTo>
                    <a:lnTo>
                      <a:pt x="22" y="9320"/>
                    </a:lnTo>
                    <a:lnTo>
                      <a:pt x="3638" y="3575"/>
                    </a:lnTo>
                    <a:lnTo>
                      <a:pt x="3610" y="3561"/>
                    </a:lnTo>
                    <a:lnTo>
                      <a:pt x="36" y="9249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48"/>
              <p:cNvSpPr/>
              <p:nvPr/>
            </p:nvSpPr>
            <p:spPr>
              <a:xfrm>
                <a:off x="8454759" y="2583705"/>
                <a:ext cx="67800" cy="57099"/>
              </a:xfrm>
              <a:custGeom>
                <a:rect b="b" l="l" r="r" t="t"/>
                <a:pathLst>
                  <a:path extrusionOk="0" h="635" w="754">
                    <a:moveTo>
                      <a:pt x="408" y="0"/>
                    </a:moveTo>
                    <a:cubicBezTo>
                      <a:pt x="151" y="0"/>
                      <a:pt x="1" y="303"/>
                      <a:pt x="168" y="517"/>
                    </a:cubicBezTo>
                    <a:cubicBezTo>
                      <a:pt x="233" y="598"/>
                      <a:pt x="322" y="635"/>
                      <a:pt x="411" y="635"/>
                    </a:cubicBezTo>
                    <a:cubicBezTo>
                      <a:pt x="562" y="635"/>
                      <a:pt x="710" y="529"/>
                      <a:pt x="732" y="355"/>
                    </a:cubicBezTo>
                    <a:cubicBezTo>
                      <a:pt x="753" y="179"/>
                      <a:pt x="626" y="17"/>
                      <a:pt x="450" y="3"/>
                    </a:cubicBezTo>
                    <a:cubicBezTo>
                      <a:pt x="436" y="1"/>
                      <a:pt x="422" y="0"/>
                      <a:pt x="408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48"/>
              <p:cNvSpPr/>
              <p:nvPr/>
            </p:nvSpPr>
            <p:spPr>
              <a:xfrm>
                <a:off x="8449004" y="2582177"/>
                <a:ext cx="80209" cy="60156"/>
              </a:xfrm>
              <a:custGeom>
                <a:rect b="b" l="l" r="r" t="t"/>
                <a:pathLst>
                  <a:path extrusionOk="0" h="669" w="892">
                    <a:moveTo>
                      <a:pt x="507" y="34"/>
                    </a:moveTo>
                    <a:cubicBezTo>
                      <a:pt x="592" y="41"/>
                      <a:pt x="662" y="83"/>
                      <a:pt x="718" y="147"/>
                    </a:cubicBezTo>
                    <a:cubicBezTo>
                      <a:pt x="891" y="355"/>
                      <a:pt x="717" y="644"/>
                      <a:pt x="485" y="644"/>
                    </a:cubicBezTo>
                    <a:cubicBezTo>
                      <a:pt x="442" y="644"/>
                      <a:pt x="397" y="634"/>
                      <a:pt x="352" y="612"/>
                    </a:cubicBezTo>
                    <a:cubicBezTo>
                      <a:pt x="56" y="471"/>
                      <a:pt x="155" y="34"/>
                      <a:pt x="479" y="34"/>
                    </a:cubicBezTo>
                    <a:close/>
                    <a:moveTo>
                      <a:pt x="451" y="1"/>
                    </a:moveTo>
                    <a:cubicBezTo>
                      <a:pt x="50" y="1"/>
                      <a:pt x="0" y="641"/>
                      <a:pt x="444" y="668"/>
                    </a:cubicBezTo>
                    <a:lnTo>
                      <a:pt x="479" y="668"/>
                    </a:lnTo>
                    <a:cubicBezTo>
                      <a:pt x="648" y="668"/>
                      <a:pt x="789" y="541"/>
                      <a:pt x="810" y="372"/>
                    </a:cubicBezTo>
                    <a:cubicBezTo>
                      <a:pt x="831" y="189"/>
                      <a:pt x="697" y="27"/>
                      <a:pt x="514" y="6"/>
                    </a:cubicBezTo>
                    <a:cubicBezTo>
                      <a:pt x="492" y="2"/>
                      <a:pt x="471" y="1"/>
                      <a:pt x="451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48"/>
              <p:cNvSpPr/>
              <p:nvPr/>
            </p:nvSpPr>
            <p:spPr>
              <a:xfrm>
                <a:off x="8204871" y="2081772"/>
                <a:ext cx="67890" cy="57009"/>
              </a:xfrm>
              <a:custGeom>
                <a:rect b="b" l="l" r="r" t="t"/>
                <a:pathLst>
                  <a:path extrusionOk="0" h="634" w="755">
                    <a:moveTo>
                      <a:pt x="417" y="0"/>
                    </a:moveTo>
                    <a:cubicBezTo>
                      <a:pt x="156" y="0"/>
                      <a:pt x="1" y="307"/>
                      <a:pt x="170" y="516"/>
                    </a:cubicBezTo>
                    <a:cubicBezTo>
                      <a:pt x="235" y="597"/>
                      <a:pt x="324" y="634"/>
                      <a:pt x="412" y="634"/>
                    </a:cubicBezTo>
                    <a:cubicBezTo>
                      <a:pt x="563" y="634"/>
                      <a:pt x="711" y="528"/>
                      <a:pt x="734" y="354"/>
                    </a:cubicBezTo>
                    <a:cubicBezTo>
                      <a:pt x="755" y="178"/>
                      <a:pt x="628" y="16"/>
                      <a:pt x="452" y="2"/>
                    </a:cubicBezTo>
                    <a:cubicBezTo>
                      <a:pt x="440" y="1"/>
                      <a:pt x="429" y="0"/>
                      <a:pt x="41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48"/>
              <p:cNvSpPr/>
              <p:nvPr/>
            </p:nvSpPr>
            <p:spPr>
              <a:xfrm>
                <a:off x="8206130" y="2081053"/>
                <a:ext cx="69778" cy="59887"/>
              </a:xfrm>
              <a:custGeom>
                <a:rect b="b" l="l" r="r" t="t"/>
                <a:pathLst>
                  <a:path extrusionOk="0" h="666" w="776">
                    <a:moveTo>
                      <a:pt x="402" y="24"/>
                    </a:moveTo>
                    <a:lnTo>
                      <a:pt x="438" y="31"/>
                    </a:lnTo>
                    <a:cubicBezTo>
                      <a:pt x="515" y="38"/>
                      <a:pt x="586" y="73"/>
                      <a:pt x="642" y="137"/>
                    </a:cubicBezTo>
                    <a:cubicBezTo>
                      <a:pt x="776" y="306"/>
                      <a:pt x="698" y="560"/>
                      <a:pt x="494" y="623"/>
                    </a:cubicBezTo>
                    <a:cubicBezTo>
                      <a:pt x="463" y="632"/>
                      <a:pt x="433" y="637"/>
                      <a:pt x="403" y="637"/>
                    </a:cubicBezTo>
                    <a:cubicBezTo>
                      <a:pt x="228" y="637"/>
                      <a:pt x="81" y="486"/>
                      <a:pt x="99" y="299"/>
                    </a:cubicBezTo>
                    <a:cubicBezTo>
                      <a:pt x="120" y="144"/>
                      <a:pt x="247" y="24"/>
                      <a:pt x="402" y="24"/>
                    </a:cubicBezTo>
                    <a:close/>
                    <a:moveTo>
                      <a:pt x="404" y="0"/>
                    </a:moveTo>
                    <a:cubicBezTo>
                      <a:pt x="289" y="0"/>
                      <a:pt x="175" y="59"/>
                      <a:pt x="113" y="172"/>
                    </a:cubicBezTo>
                    <a:cubicBezTo>
                      <a:pt x="1" y="383"/>
                      <a:pt x="134" y="637"/>
                      <a:pt x="367" y="665"/>
                    </a:cubicBezTo>
                    <a:lnTo>
                      <a:pt x="402" y="665"/>
                    </a:lnTo>
                    <a:cubicBezTo>
                      <a:pt x="572" y="658"/>
                      <a:pt x="713" y="531"/>
                      <a:pt x="734" y="369"/>
                    </a:cubicBezTo>
                    <a:cubicBezTo>
                      <a:pt x="741" y="278"/>
                      <a:pt x="720" y="193"/>
                      <a:pt x="663" y="123"/>
                    </a:cubicBezTo>
                    <a:cubicBezTo>
                      <a:pt x="593" y="40"/>
                      <a:pt x="498" y="0"/>
                      <a:pt x="40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48"/>
              <p:cNvSpPr/>
              <p:nvPr/>
            </p:nvSpPr>
            <p:spPr>
              <a:xfrm>
                <a:off x="8778561" y="1917578"/>
                <a:ext cx="67890" cy="57189"/>
              </a:xfrm>
              <a:custGeom>
                <a:rect b="b" l="l" r="r" t="t"/>
                <a:pathLst>
                  <a:path extrusionOk="0" h="636" w="755">
                    <a:moveTo>
                      <a:pt x="417" y="0"/>
                    </a:moveTo>
                    <a:cubicBezTo>
                      <a:pt x="155" y="0"/>
                      <a:pt x="0" y="307"/>
                      <a:pt x="169" y="517"/>
                    </a:cubicBezTo>
                    <a:cubicBezTo>
                      <a:pt x="235" y="598"/>
                      <a:pt x="326" y="636"/>
                      <a:pt x="415" y="636"/>
                    </a:cubicBezTo>
                    <a:cubicBezTo>
                      <a:pt x="565" y="636"/>
                      <a:pt x="711" y="531"/>
                      <a:pt x="733" y="354"/>
                    </a:cubicBezTo>
                    <a:cubicBezTo>
                      <a:pt x="754" y="178"/>
                      <a:pt x="627" y="23"/>
                      <a:pt x="451" y="2"/>
                    </a:cubicBezTo>
                    <a:cubicBezTo>
                      <a:pt x="440" y="1"/>
                      <a:pt x="428" y="0"/>
                      <a:pt x="41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48"/>
              <p:cNvSpPr/>
              <p:nvPr/>
            </p:nvSpPr>
            <p:spPr>
              <a:xfrm>
                <a:off x="8777752" y="1916859"/>
                <a:ext cx="80299" cy="59887"/>
              </a:xfrm>
              <a:custGeom>
                <a:rect b="b" l="l" r="r" t="t"/>
                <a:pathLst>
                  <a:path extrusionOk="0" h="666" w="893">
                    <a:moveTo>
                      <a:pt x="425" y="24"/>
                    </a:moveTo>
                    <a:cubicBezTo>
                      <a:pt x="432" y="24"/>
                      <a:pt x="446" y="24"/>
                      <a:pt x="460" y="31"/>
                    </a:cubicBezTo>
                    <a:cubicBezTo>
                      <a:pt x="792" y="59"/>
                      <a:pt x="834" y="532"/>
                      <a:pt x="510" y="623"/>
                    </a:cubicBezTo>
                    <a:cubicBezTo>
                      <a:pt x="477" y="633"/>
                      <a:pt x="445" y="638"/>
                      <a:pt x="415" y="638"/>
                    </a:cubicBezTo>
                    <a:cubicBezTo>
                      <a:pt x="152" y="638"/>
                      <a:pt x="1" y="284"/>
                      <a:pt x="235" y="95"/>
                    </a:cubicBezTo>
                    <a:cubicBezTo>
                      <a:pt x="291" y="52"/>
                      <a:pt x="354" y="24"/>
                      <a:pt x="425" y="24"/>
                    </a:cubicBezTo>
                    <a:close/>
                    <a:moveTo>
                      <a:pt x="422" y="1"/>
                    </a:moveTo>
                    <a:cubicBezTo>
                      <a:pt x="255" y="1"/>
                      <a:pt x="113" y="129"/>
                      <a:pt x="94" y="299"/>
                    </a:cubicBezTo>
                    <a:cubicBezTo>
                      <a:pt x="73" y="482"/>
                      <a:pt x="206" y="644"/>
                      <a:pt x="390" y="666"/>
                    </a:cubicBezTo>
                    <a:lnTo>
                      <a:pt x="425" y="666"/>
                    </a:lnTo>
                    <a:cubicBezTo>
                      <a:pt x="430" y="666"/>
                      <a:pt x="434" y="666"/>
                      <a:pt x="439" y="666"/>
                    </a:cubicBezTo>
                    <a:cubicBezTo>
                      <a:pt x="863" y="666"/>
                      <a:pt x="893" y="31"/>
                      <a:pt x="460" y="3"/>
                    </a:cubicBezTo>
                    <a:cubicBezTo>
                      <a:pt x="447" y="1"/>
                      <a:pt x="435" y="1"/>
                      <a:pt x="422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48"/>
              <p:cNvSpPr/>
              <p:nvPr/>
            </p:nvSpPr>
            <p:spPr>
              <a:xfrm>
                <a:off x="8021075" y="2813990"/>
                <a:ext cx="591494" cy="320205"/>
              </a:xfrm>
              <a:custGeom>
                <a:rect b="b" l="l" r="r" t="t"/>
                <a:pathLst>
                  <a:path extrusionOk="0" h="3561" w="6578">
                    <a:moveTo>
                      <a:pt x="14" y="1"/>
                    </a:moveTo>
                    <a:lnTo>
                      <a:pt x="0" y="22"/>
                    </a:lnTo>
                    <a:lnTo>
                      <a:pt x="6563" y="3561"/>
                    </a:lnTo>
                    <a:lnTo>
                      <a:pt x="6577" y="3532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48"/>
              <p:cNvSpPr/>
              <p:nvPr/>
            </p:nvSpPr>
            <p:spPr>
              <a:xfrm>
                <a:off x="9224115" y="2322937"/>
                <a:ext cx="555975" cy="593832"/>
              </a:xfrm>
              <a:custGeom>
                <a:rect b="b" l="l" r="r" t="t"/>
                <a:pathLst>
                  <a:path extrusionOk="0" h="6604" w="6183">
                    <a:moveTo>
                      <a:pt x="43" y="41"/>
                    </a:moveTo>
                    <a:lnTo>
                      <a:pt x="6148" y="2642"/>
                    </a:lnTo>
                    <a:lnTo>
                      <a:pt x="2849" y="6561"/>
                    </a:lnTo>
                    <a:lnTo>
                      <a:pt x="43" y="41"/>
                    </a:lnTo>
                    <a:close/>
                    <a:moveTo>
                      <a:pt x="10" y="0"/>
                    </a:moveTo>
                    <a:cubicBezTo>
                      <a:pt x="8" y="0"/>
                      <a:pt x="4" y="2"/>
                      <a:pt x="1" y="6"/>
                    </a:cubicBezTo>
                    <a:cubicBezTo>
                      <a:pt x="1" y="6"/>
                      <a:pt x="1" y="13"/>
                      <a:pt x="1" y="20"/>
                    </a:cubicBezTo>
                    <a:lnTo>
                      <a:pt x="2835" y="6597"/>
                    </a:lnTo>
                    <a:cubicBezTo>
                      <a:pt x="2835" y="6604"/>
                      <a:pt x="2842" y="6604"/>
                      <a:pt x="2849" y="6604"/>
                    </a:cubicBezTo>
                    <a:lnTo>
                      <a:pt x="2856" y="6604"/>
                    </a:lnTo>
                    <a:lnTo>
                      <a:pt x="6176" y="2649"/>
                    </a:lnTo>
                    <a:cubicBezTo>
                      <a:pt x="6183" y="2649"/>
                      <a:pt x="6183" y="2642"/>
                      <a:pt x="6176" y="2642"/>
                    </a:cubicBezTo>
                    <a:cubicBezTo>
                      <a:pt x="6176" y="2635"/>
                      <a:pt x="6176" y="2635"/>
                      <a:pt x="6169" y="2628"/>
                    </a:cubicBezTo>
                    <a:lnTo>
                      <a:pt x="15" y="6"/>
                    </a:lnTo>
                    <a:cubicBezTo>
                      <a:pt x="15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48"/>
              <p:cNvSpPr/>
              <p:nvPr/>
            </p:nvSpPr>
            <p:spPr>
              <a:xfrm>
                <a:off x="9082131" y="2324016"/>
                <a:ext cx="398166" cy="594012"/>
              </a:xfrm>
              <a:custGeom>
                <a:rect b="b" l="l" r="r" t="t"/>
                <a:pathLst>
                  <a:path extrusionOk="0" h="6606" w="4428">
                    <a:moveTo>
                      <a:pt x="1587" y="1"/>
                    </a:moveTo>
                    <a:lnTo>
                      <a:pt x="1" y="4674"/>
                    </a:lnTo>
                    <a:cubicBezTo>
                      <a:pt x="1" y="4681"/>
                      <a:pt x="1" y="4688"/>
                      <a:pt x="8" y="4695"/>
                    </a:cubicBezTo>
                    <a:lnTo>
                      <a:pt x="4414" y="6606"/>
                    </a:lnTo>
                    <a:lnTo>
                      <a:pt x="4428" y="6578"/>
                    </a:lnTo>
                    <a:lnTo>
                      <a:pt x="29" y="4674"/>
                    </a:lnTo>
                    <a:lnTo>
                      <a:pt x="1615" y="8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48"/>
              <p:cNvSpPr/>
              <p:nvPr/>
            </p:nvSpPr>
            <p:spPr>
              <a:xfrm>
                <a:off x="9075837" y="1829636"/>
                <a:ext cx="409586" cy="511555"/>
              </a:xfrm>
              <a:custGeom>
                <a:rect b="b" l="l" r="r" t="t"/>
                <a:pathLst>
                  <a:path extrusionOk="0" h="5689" w="4555">
                    <a:moveTo>
                      <a:pt x="4533" y="0"/>
                    </a:moveTo>
                    <a:lnTo>
                      <a:pt x="0" y="3327"/>
                    </a:lnTo>
                    <a:lnTo>
                      <a:pt x="14" y="3349"/>
                    </a:lnTo>
                    <a:lnTo>
                      <a:pt x="4498" y="57"/>
                    </a:lnTo>
                    <a:lnTo>
                      <a:pt x="1593" y="5675"/>
                    </a:lnTo>
                    <a:lnTo>
                      <a:pt x="1614" y="5689"/>
                    </a:lnTo>
                    <a:lnTo>
                      <a:pt x="4547" y="21"/>
                    </a:lnTo>
                    <a:cubicBezTo>
                      <a:pt x="4554" y="14"/>
                      <a:pt x="4554" y="7"/>
                      <a:pt x="454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48"/>
              <p:cNvSpPr/>
              <p:nvPr/>
            </p:nvSpPr>
            <p:spPr>
              <a:xfrm>
                <a:off x="9483355" y="1677672"/>
                <a:ext cx="928784" cy="909451"/>
              </a:xfrm>
              <a:custGeom>
                <a:rect b="b" l="l" r="r" t="t"/>
                <a:pathLst>
                  <a:path extrusionOk="0" h="10114" w="10329">
                    <a:moveTo>
                      <a:pt x="4618" y="34"/>
                    </a:moveTo>
                    <a:lnTo>
                      <a:pt x="7621" y="2480"/>
                    </a:lnTo>
                    <a:lnTo>
                      <a:pt x="7621" y="2480"/>
                    </a:lnTo>
                    <a:lnTo>
                      <a:pt x="43" y="1704"/>
                    </a:lnTo>
                    <a:lnTo>
                      <a:pt x="4618" y="34"/>
                    </a:lnTo>
                    <a:close/>
                    <a:moveTo>
                      <a:pt x="7671" y="2522"/>
                    </a:moveTo>
                    <a:lnTo>
                      <a:pt x="10293" y="5722"/>
                    </a:lnTo>
                    <a:lnTo>
                      <a:pt x="3554" y="9621"/>
                    </a:lnTo>
                    <a:lnTo>
                      <a:pt x="7671" y="2522"/>
                    </a:lnTo>
                    <a:close/>
                    <a:moveTo>
                      <a:pt x="36" y="1732"/>
                    </a:moveTo>
                    <a:lnTo>
                      <a:pt x="7649" y="2508"/>
                    </a:lnTo>
                    <a:lnTo>
                      <a:pt x="3504" y="9649"/>
                    </a:lnTo>
                    <a:lnTo>
                      <a:pt x="3300" y="9776"/>
                    </a:lnTo>
                    <a:lnTo>
                      <a:pt x="36" y="1732"/>
                    </a:lnTo>
                    <a:close/>
                    <a:moveTo>
                      <a:pt x="4628" y="0"/>
                    </a:moveTo>
                    <a:cubicBezTo>
                      <a:pt x="4625" y="0"/>
                      <a:pt x="4622" y="2"/>
                      <a:pt x="4618" y="5"/>
                    </a:cubicBezTo>
                    <a:lnTo>
                      <a:pt x="8" y="1690"/>
                    </a:lnTo>
                    <a:cubicBezTo>
                      <a:pt x="8" y="1690"/>
                      <a:pt x="1" y="1690"/>
                      <a:pt x="1" y="1697"/>
                    </a:cubicBezTo>
                    <a:cubicBezTo>
                      <a:pt x="1" y="1697"/>
                      <a:pt x="1" y="1704"/>
                      <a:pt x="1" y="1704"/>
                    </a:cubicBezTo>
                    <a:lnTo>
                      <a:pt x="3279" y="9797"/>
                    </a:lnTo>
                    <a:cubicBezTo>
                      <a:pt x="3279" y="9804"/>
                      <a:pt x="3286" y="9804"/>
                      <a:pt x="3286" y="9804"/>
                    </a:cubicBezTo>
                    <a:lnTo>
                      <a:pt x="3300" y="9804"/>
                    </a:lnTo>
                    <a:lnTo>
                      <a:pt x="3476" y="9698"/>
                    </a:lnTo>
                    <a:lnTo>
                      <a:pt x="3476" y="9698"/>
                    </a:lnTo>
                    <a:lnTo>
                      <a:pt x="3244" y="10100"/>
                    </a:lnTo>
                    <a:lnTo>
                      <a:pt x="3265" y="10114"/>
                    </a:lnTo>
                    <a:lnTo>
                      <a:pt x="3526" y="9670"/>
                    </a:lnTo>
                    <a:lnTo>
                      <a:pt x="10321" y="5736"/>
                    </a:lnTo>
                    <a:cubicBezTo>
                      <a:pt x="10328" y="5729"/>
                      <a:pt x="10328" y="5729"/>
                      <a:pt x="10328" y="5722"/>
                    </a:cubicBezTo>
                    <a:cubicBezTo>
                      <a:pt x="10328" y="5722"/>
                      <a:pt x="10328" y="5715"/>
                      <a:pt x="10328" y="5715"/>
                    </a:cubicBezTo>
                    <a:lnTo>
                      <a:pt x="7678" y="2487"/>
                    </a:lnTo>
                    <a:lnTo>
                      <a:pt x="4632" y="5"/>
                    </a:lnTo>
                    <a:cubicBezTo>
                      <a:pt x="4632" y="2"/>
                      <a:pt x="4630" y="0"/>
                      <a:pt x="4628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48"/>
              <p:cNvSpPr/>
              <p:nvPr/>
            </p:nvSpPr>
            <p:spPr>
              <a:xfrm>
                <a:off x="10171153" y="1805268"/>
                <a:ext cx="318317" cy="387645"/>
              </a:xfrm>
              <a:custGeom>
                <a:rect b="b" l="l" r="r" t="t"/>
                <a:pathLst>
                  <a:path extrusionOk="0" h="4311" w="3540">
                    <a:moveTo>
                      <a:pt x="698" y="31"/>
                    </a:moveTo>
                    <a:lnTo>
                      <a:pt x="3447" y="765"/>
                    </a:lnTo>
                    <a:lnTo>
                      <a:pt x="43" y="1061"/>
                    </a:lnTo>
                    <a:lnTo>
                      <a:pt x="698" y="31"/>
                    </a:lnTo>
                    <a:close/>
                    <a:moveTo>
                      <a:pt x="691" y="0"/>
                    </a:moveTo>
                    <a:cubicBezTo>
                      <a:pt x="687" y="0"/>
                      <a:pt x="684" y="3"/>
                      <a:pt x="684" y="3"/>
                    </a:cubicBezTo>
                    <a:lnTo>
                      <a:pt x="7" y="1075"/>
                    </a:lnTo>
                    <a:cubicBezTo>
                      <a:pt x="0" y="1075"/>
                      <a:pt x="0" y="1082"/>
                      <a:pt x="7" y="1089"/>
                    </a:cubicBezTo>
                    <a:cubicBezTo>
                      <a:pt x="7" y="1089"/>
                      <a:pt x="14" y="1096"/>
                      <a:pt x="14" y="1096"/>
                    </a:cubicBezTo>
                    <a:lnTo>
                      <a:pt x="3511" y="786"/>
                    </a:lnTo>
                    <a:lnTo>
                      <a:pt x="2651" y="4303"/>
                    </a:lnTo>
                    <a:lnTo>
                      <a:pt x="2679" y="4310"/>
                    </a:lnTo>
                    <a:lnTo>
                      <a:pt x="3539" y="765"/>
                    </a:lnTo>
                    <a:cubicBezTo>
                      <a:pt x="3539" y="765"/>
                      <a:pt x="3539" y="758"/>
                      <a:pt x="3539" y="758"/>
                    </a:cubicBezTo>
                    <a:lnTo>
                      <a:pt x="3532" y="758"/>
                    </a:lnTo>
                    <a:lnTo>
                      <a:pt x="698" y="3"/>
                    </a:lnTo>
                    <a:cubicBezTo>
                      <a:pt x="696" y="1"/>
                      <a:pt x="694" y="0"/>
                      <a:pt x="69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48"/>
              <p:cNvSpPr/>
              <p:nvPr/>
            </p:nvSpPr>
            <p:spPr>
              <a:xfrm>
                <a:off x="9898606" y="1677492"/>
                <a:ext cx="335402" cy="130024"/>
              </a:xfrm>
              <a:custGeom>
                <a:rect b="b" l="l" r="r" t="t"/>
                <a:pathLst>
                  <a:path extrusionOk="0" h="1446" w="3730">
                    <a:moveTo>
                      <a:pt x="7" y="0"/>
                    </a:moveTo>
                    <a:lnTo>
                      <a:pt x="0" y="29"/>
                    </a:lnTo>
                    <a:lnTo>
                      <a:pt x="3722" y="1445"/>
                    </a:lnTo>
                    <a:lnTo>
                      <a:pt x="3729" y="141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48"/>
              <p:cNvSpPr/>
              <p:nvPr/>
            </p:nvSpPr>
            <p:spPr>
              <a:xfrm>
                <a:off x="9075207" y="2128800"/>
                <a:ext cx="404460" cy="976531"/>
              </a:xfrm>
              <a:custGeom>
                <a:rect b="b" l="l" r="r" t="t"/>
                <a:pathLst>
                  <a:path extrusionOk="0" h="10860" w="4498">
                    <a:moveTo>
                      <a:pt x="14" y="0"/>
                    </a:moveTo>
                    <a:cubicBezTo>
                      <a:pt x="7" y="0"/>
                      <a:pt x="0" y="7"/>
                      <a:pt x="0" y="14"/>
                    </a:cubicBezTo>
                    <a:lnTo>
                      <a:pt x="78" y="6852"/>
                    </a:lnTo>
                    <a:cubicBezTo>
                      <a:pt x="71" y="6852"/>
                      <a:pt x="71" y="6859"/>
                      <a:pt x="78" y="6859"/>
                    </a:cubicBezTo>
                    <a:lnTo>
                      <a:pt x="2665" y="10849"/>
                    </a:lnTo>
                    <a:cubicBezTo>
                      <a:pt x="2672" y="10856"/>
                      <a:pt x="2672" y="10856"/>
                      <a:pt x="2679" y="10856"/>
                    </a:cubicBezTo>
                    <a:cubicBezTo>
                      <a:pt x="2681" y="10859"/>
                      <a:pt x="2684" y="10859"/>
                      <a:pt x="2686" y="10859"/>
                    </a:cubicBezTo>
                    <a:cubicBezTo>
                      <a:pt x="2690" y="10859"/>
                      <a:pt x="2693" y="10856"/>
                      <a:pt x="2693" y="10856"/>
                    </a:cubicBezTo>
                    <a:lnTo>
                      <a:pt x="4498" y="8904"/>
                    </a:lnTo>
                    <a:lnTo>
                      <a:pt x="4476" y="8882"/>
                    </a:lnTo>
                    <a:lnTo>
                      <a:pt x="2686" y="10821"/>
                    </a:lnTo>
                    <a:lnTo>
                      <a:pt x="106" y="6845"/>
                    </a:lnTo>
                    <a:lnTo>
                      <a:pt x="35" y="57"/>
                    </a:lnTo>
                    <a:lnTo>
                      <a:pt x="1621" y="2179"/>
                    </a:lnTo>
                    <a:lnTo>
                      <a:pt x="1643" y="2157"/>
                    </a:lnTo>
                    <a:lnTo>
                      <a:pt x="28" y="7"/>
                    </a:lnTo>
                    <a:cubicBezTo>
                      <a:pt x="21" y="0"/>
                      <a:pt x="21" y="0"/>
                      <a:pt x="1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48"/>
              <p:cNvSpPr/>
              <p:nvPr/>
            </p:nvSpPr>
            <p:spPr>
              <a:xfrm>
                <a:off x="9303335" y="2182033"/>
                <a:ext cx="1414262" cy="1312832"/>
              </a:xfrm>
              <a:custGeom>
                <a:rect b="b" l="l" r="r" t="t"/>
                <a:pathLst>
                  <a:path extrusionOk="0" h="14600" w="15728">
                    <a:moveTo>
                      <a:pt x="15700" y="29"/>
                    </a:moveTo>
                    <a:lnTo>
                      <a:pt x="15263" y="4787"/>
                    </a:lnTo>
                    <a:lnTo>
                      <a:pt x="12210" y="43"/>
                    </a:lnTo>
                    <a:lnTo>
                      <a:pt x="15700" y="29"/>
                    </a:lnTo>
                    <a:close/>
                    <a:moveTo>
                      <a:pt x="15714" y="1"/>
                    </a:moveTo>
                    <a:lnTo>
                      <a:pt x="12189" y="15"/>
                    </a:lnTo>
                    <a:cubicBezTo>
                      <a:pt x="12182" y="15"/>
                      <a:pt x="12182" y="22"/>
                      <a:pt x="12175" y="22"/>
                    </a:cubicBezTo>
                    <a:cubicBezTo>
                      <a:pt x="12175" y="29"/>
                      <a:pt x="12175" y="36"/>
                      <a:pt x="12175" y="43"/>
                    </a:cubicBezTo>
                    <a:lnTo>
                      <a:pt x="15248" y="4815"/>
                    </a:lnTo>
                    <a:lnTo>
                      <a:pt x="5168" y="4089"/>
                    </a:lnTo>
                    <a:cubicBezTo>
                      <a:pt x="5161" y="4089"/>
                      <a:pt x="5154" y="4089"/>
                      <a:pt x="5154" y="4096"/>
                    </a:cubicBezTo>
                    <a:cubicBezTo>
                      <a:pt x="5147" y="4103"/>
                      <a:pt x="5147" y="4103"/>
                      <a:pt x="5154" y="4110"/>
                    </a:cubicBezTo>
                    <a:lnTo>
                      <a:pt x="9094" y="8319"/>
                    </a:lnTo>
                    <a:lnTo>
                      <a:pt x="9094" y="8319"/>
                    </a:lnTo>
                    <a:lnTo>
                      <a:pt x="1834" y="8072"/>
                    </a:lnTo>
                    <a:cubicBezTo>
                      <a:pt x="1827" y="8072"/>
                      <a:pt x="1820" y="8079"/>
                      <a:pt x="1820" y="8086"/>
                    </a:cubicBezTo>
                    <a:cubicBezTo>
                      <a:pt x="1820" y="8086"/>
                      <a:pt x="1820" y="8093"/>
                      <a:pt x="1820" y="8100"/>
                    </a:cubicBezTo>
                    <a:lnTo>
                      <a:pt x="8241" y="14529"/>
                    </a:lnTo>
                    <a:lnTo>
                      <a:pt x="8241" y="14529"/>
                    </a:lnTo>
                    <a:lnTo>
                      <a:pt x="15" y="10151"/>
                    </a:lnTo>
                    <a:lnTo>
                      <a:pt x="1" y="10180"/>
                    </a:lnTo>
                    <a:lnTo>
                      <a:pt x="8312" y="14600"/>
                    </a:lnTo>
                    <a:lnTo>
                      <a:pt x="8319" y="14600"/>
                    </a:lnTo>
                    <a:cubicBezTo>
                      <a:pt x="8319" y="14600"/>
                      <a:pt x="8319" y="14600"/>
                      <a:pt x="8326" y="14593"/>
                    </a:cubicBezTo>
                    <a:cubicBezTo>
                      <a:pt x="8326" y="14585"/>
                      <a:pt x="8326" y="14578"/>
                      <a:pt x="8326" y="14578"/>
                    </a:cubicBezTo>
                    <a:lnTo>
                      <a:pt x="1862" y="8100"/>
                    </a:lnTo>
                    <a:lnTo>
                      <a:pt x="9123" y="8340"/>
                    </a:lnTo>
                    <a:cubicBezTo>
                      <a:pt x="9123" y="8342"/>
                      <a:pt x="9123" y="8343"/>
                      <a:pt x="9124" y="8343"/>
                    </a:cubicBezTo>
                    <a:cubicBezTo>
                      <a:pt x="9126" y="8343"/>
                      <a:pt x="9130" y="8338"/>
                      <a:pt x="9130" y="8333"/>
                    </a:cubicBezTo>
                    <a:cubicBezTo>
                      <a:pt x="9137" y="8333"/>
                      <a:pt x="9137" y="8326"/>
                      <a:pt x="9130" y="8319"/>
                    </a:cubicBezTo>
                    <a:lnTo>
                      <a:pt x="5196" y="4110"/>
                    </a:lnTo>
                    <a:lnTo>
                      <a:pt x="15270" y="4836"/>
                    </a:lnTo>
                    <a:cubicBezTo>
                      <a:pt x="15272" y="4839"/>
                      <a:pt x="15274" y="4839"/>
                      <a:pt x="15276" y="4839"/>
                    </a:cubicBezTo>
                    <a:cubicBezTo>
                      <a:pt x="15281" y="4839"/>
                      <a:pt x="15284" y="4836"/>
                      <a:pt x="15284" y="4836"/>
                    </a:cubicBezTo>
                    <a:cubicBezTo>
                      <a:pt x="15284" y="4829"/>
                      <a:pt x="15284" y="4829"/>
                      <a:pt x="15284" y="4829"/>
                    </a:cubicBezTo>
                    <a:lnTo>
                      <a:pt x="15728" y="15"/>
                    </a:lnTo>
                    <a:cubicBezTo>
                      <a:pt x="15728" y="8"/>
                      <a:pt x="15728" y="8"/>
                      <a:pt x="1572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48"/>
              <p:cNvSpPr/>
              <p:nvPr/>
            </p:nvSpPr>
            <p:spPr>
              <a:xfrm>
                <a:off x="10487402" y="1873338"/>
                <a:ext cx="320205" cy="750562"/>
              </a:xfrm>
              <a:custGeom>
                <a:rect b="b" l="l" r="r" t="t"/>
                <a:pathLst>
                  <a:path extrusionOk="0" h="8347" w="3561">
                    <a:moveTo>
                      <a:pt x="22" y="1"/>
                    </a:moveTo>
                    <a:lnTo>
                      <a:pt x="1" y="22"/>
                    </a:lnTo>
                    <a:lnTo>
                      <a:pt x="2553" y="3476"/>
                    </a:lnTo>
                    <a:lnTo>
                      <a:pt x="3526" y="7550"/>
                    </a:lnTo>
                    <a:lnTo>
                      <a:pt x="2052" y="8319"/>
                    </a:lnTo>
                    <a:lnTo>
                      <a:pt x="2066" y="8347"/>
                    </a:lnTo>
                    <a:lnTo>
                      <a:pt x="3554" y="7571"/>
                    </a:lnTo>
                    <a:cubicBezTo>
                      <a:pt x="3561" y="7564"/>
                      <a:pt x="3561" y="7557"/>
                      <a:pt x="3561" y="7557"/>
                    </a:cubicBezTo>
                    <a:lnTo>
                      <a:pt x="2581" y="3469"/>
                    </a:lnTo>
                    <a:cubicBezTo>
                      <a:pt x="2581" y="3469"/>
                      <a:pt x="2581" y="3462"/>
                      <a:pt x="2581" y="3462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48"/>
              <p:cNvSpPr/>
              <p:nvPr/>
            </p:nvSpPr>
            <p:spPr>
              <a:xfrm>
                <a:off x="10049401" y="2621472"/>
                <a:ext cx="632138" cy="885442"/>
              </a:xfrm>
              <a:custGeom>
                <a:rect b="b" l="l" r="r" t="t"/>
                <a:pathLst>
                  <a:path extrusionOk="0" h="9847" w="7030">
                    <a:moveTo>
                      <a:pt x="6916" y="41"/>
                    </a:moveTo>
                    <a:lnTo>
                      <a:pt x="7008" y="3897"/>
                    </a:lnTo>
                    <a:lnTo>
                      <a:pt x="1002" y="3516"/>
                    </a:lnTo>
                    <a:lnTo>
                      <a:pt x="6916" y="41"/>
                    </a:lnTo>
                    <a:close/>
                    <a:moveTo>
                      <a:pt x="967" y="3559"/>
                    </a:moveTo>
                    <a:lnTo>
                      <a:pt x="3808" y="6280"/>
                    </a:lnTo>
                    <a:lnTo>
                      <a:pt x="36" y="9790"/>
                    </a:lnTo>
                    <a:lnTo>
                      <a:pt x="36" y="9790"/>
                    </a:lnTo>
                    <a:lnTo>
                      <a:pt x="967" y="3559"/>
                    </a:lnTo>
                    <a:close/>
                    <a:moveTo>
                      <a:pt x="6923" y="0"/>
                    </a:moveTo>
                    <a:cubicBezTo>
                      <a:pt x="6922" y="0"/>
                      <a:pt x="6920" y="2"/>
                      <a:pt x="6916" y="6"/>
                    </a:cubicBezTo>
                    <a:lnTo>
                      <a:pt x="938" y="3523"/>
                    </a:lnTo>
                    <a:lnTo>
                      <a:pt x="938" y="3530"/>
                    </a:lnTo>
                    <a:lnTo>
                      <a:pt x="8" y="9832"/>
                    </a:lnTo>
                    <a:cubicBezTo>
                      <a:pt x="1" y="9832"/>
                      <a:pt x="8" y="9839"/>
                      <a:pt x="15" y="9846"/>
                    </a:cubicBezTo>
                    <a:lnTo>
                      <a:pt x="22" y="9846"/>
                    </a:lnTo>
                    <a:cubicBezTo>
                      <a:pt x="22" y="9839"/>
                      <a:pt x="22" y="9839"/>
                      <a:pt x="22" y="9839"/>
                    </a:cubicBezTo>
                    <a:lnTo>
                      <a:pt x="3836" y="6287"/>
                    </a:lnTo>
                    <a:cubicBezTo>
                      <a:pt x="3836" y="6287"/>
                      <a:pt x="3836" y="6280"/>
                      <a:pt x="3843" y="6280"/>
                    </a:cubicBezTo>
                    <a:cubicBezTo>
                      <a:pt x="3836" y="6273"/>
                      <a:pt x="3836" y="6265"/>
                      <a:pt x="3836" y="6265"/>
                    </a:cubicBezTo>
                    <a:lnTo>
                      <a:pt x="988" y="3544"/>
                    </a:lnTo>
                    <a:lnTo>
                      <a:pt x="988" y="3544"/>
                    </a:lnTo>
                    <a:lnTo>
                      <a:pt x="7015" y="3925"/>
                    </a:lnTo>
                    <a:cubicBezTo>
                      <a:pt x="7018" y="3929"/>
                      <a:pt x="7020" y="3930"/>
                      <a:pt x="7022" y="3930"/>
                    </a:cubicBezTo>
                    <a:cubicBezTo>
                      <a:pt x="7024" y="3930"/>
                      <a:pt x="7026" y="3929"/>
                      <a:pt x="7029" y="3925"/>
                    </a:cubicBezTo>
                    <a:cubicBezTo>
                      <a:pt x="7029" y="3925"/>
                      <a:pt x="7029" y="3918"/>
                      <a:pt x="7029" y="3918"/>
                    </a:cubicBezTo>
                    <a:lnTo>
                      <a:pt x="6937" y="20"/>
                    </a:lnTo>
                    <a:cubicBezTo>
                      <a:pt x="6937" y="13"/>
                      <a:pt x="6937" y="6"/>
                      <a:pt x="6930" y="6"/>
                    </a:cubicBezTo>
                    <a:cubicBezTo>
                      <a:pt x="6927" y="2"/>
                      <a:pt x="6925" y="0"/>
                      <a:pt x="692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48"/>
              <p:cNvSpPr/>
              <p:nvPr/>
            </p:nvSpPr>
            <p:spPr>
              <a:xfrm>
                <a:off x="10368258" y="2991492"/>
                <a:ext cx="304379" cy="213020"/>
              </a:xfrm>
              <a:custGeom>
                <a:rect b="b" l="l" r="r" t="t"/>
                <a:pathLst>
                  <a:path extrusionOk="0" h="2369" w="3385">
                    <a:moveTo>
                      <a:pt x="3370" y="0"/>
                    </a:moveTo>
                    <a:lnTo>
                      <a:pt x="1" y="2341"/>
                    </a:lnTo>
                    <a:lnTo>
                      <a:pt x="15" y="2369"/>
                    </a:lnTo>
                    <a:lnTo>
                      <a:pt x="3384" y="22"/>
                    </a:lnTo>
                    <a:lnTo>
                      <a:pt x="3370" y="0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48"/>
              <p:cNvSpPr/>
              <p:nvPr/>
            </p:nvSpPr>
            <p:spPr>
              <a:xfrm>
                <a:off x="10679471" y="2552233"/>
                <a:ext cx="127507" cy="421635"/>
              </a:xfrm>
              <a:custGeom>
                <a:rect b="b" l="l" r="r" t="t"/>
                <a:pathLst>
                  <a:path extrusionOk="0" h="4689" w="1418">
                    <a:moveTo>
                      <a:pt x="1390" y="0"/>
                    </a:moveTo>
                    <a:lnTo>
                      <a:pt x="1" y="4681"/>
                    </a:lnTo>
                    <a:lnTo>
                      <a:pt x="29" y="4688"/>
                    </a:lnTo>
                    <a:lnTo>
                      <a:pt x="1418" y="14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48"/>
              <p:cNvSpPr/>
              <p:nvPr/>
            </p:nvSpPr>
            <p:spPr>
              <a:xfrm>
                <a:off x="8990233" y="3459256"/>
                <a:ext cx="573150" cy="156641"/>
              </a:xfrm>
              <a:custGeom>
                <a:rect b="b" l="l" r="r" t="t"/>
                <a:pathLst>
                  <a:path extrusionOk="0" h="1742" w="6374">
                    <a:moveTo>
                      <a:pt x="6366" y="1"/>
                    </a:moveTo>
                    <a:lnTo>
                      <a:pt x="1" y="1714"/>
                    </a:lnTo>
                    <a:lnTo>
                      <a:pt x="8" y="1742"/>
                    </a:lnTo>
                    <a:lnTo>
                      <a:pt x="6373" y="29"/>
                    </a:lnTo>
                    <a:lnTo>
                      <a:pt x="6366" y="1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48"/>
              <p:cNvSpPr/>
              <p:nvPr/>
            </p:nvSpPr>
            <p:spPr>
              <a:xfrm>
                <a:off x="9539824" y="3428683"/>
                <a:ext cx="67260" cy="57099"/>
              </a:xfrm>
              <a:custGeom>
                <a:rect b="b" l="l" r="r" t="t"/>
                <a:pathLst>
                  <a:path extrusionOk="0" h="635" w="748">
                    <a:moveTo>
                      <a:pt x="411" y="1"/>
                    </a:moveTo>
                    <a:cubicBezTo>
                      <a:pt x="156" y="1"/>
                      <a:pt x="0" y="307"/>
                      <a:pt x="169" y="517"/>
                    </a:cubicBezTo>
                    <a:cubicBezTo>
                      <a:pt x="235" y="598"/>
                      <a:pt x="324" y="634"/>
                      <a:pt x="412" y="634"/>
                    </a:cubicBezTo>
                    <a:cubicBezTo>
                      <a:pt x="563" y="634"/>
                      <a:pt x="711" y="528"/>
                      <a:pt x="733" y="355"/>
                    </a:cubicBezTo>
                    <a:cubicBezTo>
                      <a:pt x="747" y="179"/>
                      <a:pt x="621" y="17"/>
                      <a:pt x="444" y="2"/>
                    </a:cubicBezTo>
                    <a:cubicBezTo>
                      <a:pt x="433" y="1"/>
                      <a:pt x="422" y="1"/>
                      <a:pt x="411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48"/>
              <p:cNvSpPr/>
              <p:nvPr/>
            </p:nvSpPr>
            <p:spPr>
              <a:xfrm>
                <a:off x="9545489" y="3427874"/>
                <a:ext cx="71127" cy="60067"/>
              </a:xfrm>
              <a:custGeom>
                <a:rect b="b" l="l" r="r" t="t"/>
                <a:pathLst>
                  <a:path extrusionOk="0" h="668" w="791">
                    <a:moveTo>
                      <a:pt x="340" y="32"/>
                    </a:moveTo>
                    <a:cubicBezTo>
                      <a:pt x="344" y="32"/>
                      <a:pt x="349" y="32"/>
                      <a:pt x="353" y="33"/>
                    </a:cubicBezTo>
                    <a:lnTo>
                      <a:pt x="381" y="33"/>
                    </a:lnTo>
                    <a:cubicBezTo>
                      <a:pt x="600" y="54"/>
                      <a:pt x="727" y="286"/>
                      <a:pt x="621" y="477"/>
                    </a:cubicBezTo>
                    <a:cubicBezTo>
                      <a:pt x="563" y="582"/>
                      <a:pt x="456" y="638"/>
                      <a:pt x="349" y="638"/>
                    </a:cubicBezTo>
                    <a:cubicBezTo>
                      <a:pt x="263" y="638"/>
                      <a:pt x="176" y="602"/>
                      <a:pt x="113" y="526"/>
                    </a:cubicBezTo>
                    <a:cubicBezTo>
                      <a:pt x="64" y="463"/>
                      <a:pt x="43" y="378"/>
                      <a:pt x="50" y="300"/>
                    </a:cubicBezTo>
                    <a:cubicBezTo>
                      <a:pt x="64" y="150"/>
                      <a:pt x="191" y="32"/>
                      <a:pt x="340" y="32"/>
                    </a:cubicBezTo>
                    <a:close/>
                    <a:moveTo>
                      <a:pt x="353" y="1"/>
                    </a:moveTo>
                    <a:cubicBezTo>
                      <a:pt x="193" y="1"/>
                      <a:pt x="40" y="114"/>
                      <a:pt x="22" y="300"/>
                    </a:cubicBezTo>
                    <a:cubicBezTo>
                      <a:pt x="1" y="484"/>
                      <a:pt x="135" y="646"/>
                      <a:pt x="318" y="667"/>
                    </a:cubicBezTo>
                    <a:lnTo>
                      <a:pt x="353" y="667"/>
                    </a:lnTo>
                    <a:cubicBezTo>
                      <a:pt x="642" y="667"/>
                      <a:pt x="790" y="322"/>
                      <a:pt x="600" y="110"/>
                    </a:cubicBezTo>
                    <a:cubicBezTo>
                      <a:pt x="530" y="35"/>
                      <a:pt x="440" y="1"/>
                      <a:pt x="353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48"/>
              <p:cNvSpPr/>
              <p:nvPr/>
            </p:nvSpPr>
            <p:spPr>
              <a:xfrm>
                <a:off x="8572554" y="3103533"/>
                <a:ext cx="67890" cy="57459"/>
              </a:xfrm>
              <a:custGeom>
                <a:rect b="b" l="l" r="r" t="t"/>
                <a:pathLst>
                  <a:path extrusionOk="0" h="639" w="755">
                    <a:moveTo>
                      <a:pt x="411" y="0"/>
                    </a:moveTo>
                    <a:cubicBezTo>
                      <a:pt x="155" y="0"/>
                      <a:pt x="0" y="307"/>
                      <a:pt x="169" y="517"/>
                    </a:cubicBezTo>
                    <a:cubicBezTo>
                      <a:pt x="235" y="601"/>
                      <a:pt x="325" y="639"/>
                      <a:pt x="414" y="639"/>
                    </a:cubicBezTo>
                    <a:cubicBezTo>
                      <a:pt x="564" y="639"/>
                      <a:pt x="711" y="531"/>
                      <a:pt x="733" y="355"/>
                    </a:cubicBezTo>
                    <a:cubicBezTo>
                      <a:pt x="754" y="178"/>
                      <a:pt x="620" y="23"/>
                      <a:pt x="444" y="2"/>
                    </a:cubicBezTo>
                    <a:cubicBezTo>
                      <a:pt x="433" y="1"/>
                      <a:pt x="422" y="0"/>
                      <a:pt x="41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48"/>
              <p:cNvSpPr/>
              <p:nvPr/>
            </p:nvSpPr>
            <p:spPr>
              <a:xfrm>
                <a:off x="8573813" y="3102903"/>
                <a:ext cx="75533" cy="59797"/>
              </a:xfrm>
              <a:custGeom>
                <a:rect b="b" l="l" r="r" t="t"/>
                <a:pathLst>
                  <a:path extrusionOk="0" h="665" w="840">
                    <a:moveTo>
                      <a:pt x="430" y="30"/>
                    </a:moveTo>
                    <a:cubicBezTo>
                      <a:pt x="599" y="44"/>
                      <a:pt x="719" y="199"/>
                      <a:pt x="705" y="362"/>
                    </a:cubicBezTo>
                    <a:cubicBezTo>
                      <a:pt x="683" y="531"/>
                      <a:pt x="542" y="633"/>
                      <a:pt x="398" y="633"/>
                    </a:cubicBezTo>
                    <a:cubicBezTo>
                      <a:pt x="315" y="633"/>
                      <a:pt x="231" y="599"/>
                      <a:pt x="169" y="524"/>
                    </a:cubicBezTo>
                    <a:cubicBezTo>
                      <a:pt x="0" y="326"/>
                      <a:pt x="148" y="30"/>
                      <a:pt x="402" y="30"/>
                    </a:cubicBezTo>
                    <a:close/>
                    <a:moveTo>
                      <a:pt x="405" y="0"/>
                    </a:moveTo>
                    <a:cubicBezTo>
                      <a:pt x="244" y="0"/>
                      <a:pt x="89" y="115"/>
                      <a:pt x="71" y="298"/>
                    </a:cubicBezTo>
                    <a:cubicBezTo>
                      <a:pt x="49" y="481"/>
                      <a:pt x="183" y="644"/>
                      <a:pt x="367" y="665"/>
                    </a:cubicBezTo>
                    <a:lnTo>
                      <a:pt x="402" y="665"/>
                    </a:lnTo>
                    <a:cubicBezTo>
                      <a:pt x="691" y="665"/>
                      <a:pt x="839" y="319"/>
                      <a:pt x="649" y="108"/>
                    </a:cubicBezTo>
                    <a:cubicBezTo>
                      <a:pt x="579" y="34"/>
                      <a:pt x="491" y="0"/>
                      <a:pt x="405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48"/>
              <p:cNvSpPr/>
              <p:nvPr/>
            </p:nvSpPr>
            <p:spPr>
              <a:xfrm>
                <a:off x="9442801" y="2878463"/>
                <a:ext cx="67890" cy="57279"/>
              </a:xfrm>
              <a:custGeom>
                <a:rect b="b" l="l" r="r" t="t"/>
                <a:pathLst>
                  <a:path extrusionOk="0" h="637" w="755">
                    <a:moveTo>
                      <a:pt x="418" y="1"/>
                    </a:moveTo>
                    <a:cubicBezTo>
                      <a:pt x="156" y="1"/>
                      <a:pt x="1" y="308"/>
                      <a:pt x="170" y="517"/>
                    </a:cubicBezTo>
                    <a:cubicBezTo>
                      <a:pt x="236" y="599"/>
                      <a:pt x="326" y="636"/>
                      <a:pt x="416" y="636"/>
                    </a:cubicBezTo>
                    <a:cubicBezTo>
                      <a:pt x="565" y="636"/>
                      <a:pt x="712" y="532"/>
                      <a:pt x="734" y="355"/>
                    </a:cubicBezTo>
                    <a:cubicBezTo>
                      <a:pt x="755" y="179"/>
                      <a:pt x="621" y="24"/>
                      <a:pt x="452" y="3"/>
                    </a:cubicBezTo>
                    <a:cubicBezTo>
                      <a:pt x="440" y="2"/>
                      <a:pt x="429" y="1"/>
                      <a:pt x="41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48"/>
              <p:cNvSpPr/>
              <p:nvPr/>
            </p:nvSpPr>
            <p:spPr>
              <a:xfrm>
                <a:off x="9448556" y="2877744"/>
                <a:ext cx="71037" cy="59977"/>
              </a:xfrm>
              <a:custGeom>
                <a:rect b="b" l="l" r="r" t="t"/>
                <a:pathLst>
                  <a:path extrusionOk="0" h="667" w="790">
                    <a:moveTo>
                      <a:pt x="381" y="32"/>
                    </a:moveTo>
                    <a:cubicBezTo>
                      <a:pt x="649" y="60"/>
                      <a:pt x="754" y="398"/>
                      <a:pt x="543" y="568"/>
                    </a:cubicBezTo>
                    <a:cubicBezTo>
                      <a:pt x="483" y="615"/>
                      <a:pt x="416" y="637"/>
                      <a:pt x="351" y="637"/>
                    </a:cubicBezTo>
                    <a:cubicBezTo>
                      <a:pt x="184" y="637"/>
                      <a:pt x="29" y="497"/>
                      <a:pt x="50" y="300"/>
                    </a:cubicBezTo>
                    <a:cubicBezTo>
                      <a:pt x="64" y="145"/>
                      <a:pt x="198" y="32"/>
                      <a:pt x="353" y="32"/>
                    </a:cubicBezTo>
                    <a:close/>
                    <a:moveTo>
                      <a:pt x="352" y="0"/>
                    </a:moveTo>
                    <a:cubicBezTo>
                      <a:pt x="193" y="0"/>
                      <a:pt x="40" y="113"/>
                      <a:pt x="21" y="300"/>
                    </a:cubicBezTo>
                    <a:cubicBezTo>
                      <a:pt x="0" y="483"/>
                      <a:pt x="134" y="645"/>
                      <a:pt x="317" y="666"/>
                    </a:cubicBezTo>
                    <a:lnTo>
                      <a:pt x="353" y="666"/>
                    </a:lnTo>
                    <a:cubicBezTo>
                      <a:pt x="635" y="666"/>
                      <a:pt x="790" y="328"/>
                      <a:pt x="599" y="109"/>
                    </a:cubicBezTo>
                    <a:cubicBezTo>
                      <a:pt x="529" y="34"/>
                      <a:pt x="440" y="0"/>
                      <a:pt x="352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48"/>
              <p:cNvSpPr/>
              <p:nvPr/>
            </p:nvSpPr>
            <p:spPr>
              <a:xfrm>
                <a:off x="9049850" y="2711122"/>
                <a:ext cx="67260" cy="57099"/>
              </a:xfrm>
              <a:custGeom>
                <a:rect b="b" l="l" r="r" t="t"/>
                <a:pathLst>
                  <a:path extrusionOk="0" h="635" w="748">
                    <a:moveTo>
                      <a:pt x="410" y="1"/>
                    </a:moveTo>
                    <a:cubicBezTo>
                      <a:pt x="155" y="1"/>
                      <a:pt x="1" y="301"/>
                      <a:pt x="169" y="517"/>
                    </a:cubicBezTo>
                    <a:cubicBezTo>
                      <a:pt x="234" y="598"/>
                      <a:pt x="324" y="635"/>
                      <a:pt x="412" y="635"/>
                    </a:cubicBezTo>
                    <a:cubicBezTo>
                      <a:pt x="563" y="635"/>
                      <a:pt x="711" y="528"/>
                      <a:pt x="733" y="355"/>
                    </a:cubicBezTo>
                    <a:cubicBezTo>
                      <a:pt x="747" y="179"/>
                      <a:pt x="621" y="17"/>
                      <a:pt x="444" y="3"/>
                    </a:cubicBezTo>
                    <a:cubicBezTo>
                      <a:pt x="433" y="1"/>
                      <a:pt x="421" y="1"/>
                      <a:pt x="410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48"/>
              <p:cNvSpPr/>
              <p:nvPr/>
            </p:nvSpPr>
            <p:spPr>
              <a:xfrm>
                <a:off x="9044185" y="2709593"/>
                <a:ext cx="79669" cy="60156"/>
              </a:xfrm>
              <a:custGeom>
                <a:rect b="b" l="l" r="r" t="t"/>
                <a:pathLst>
                  <a:path extrusionOk="0" h="669" w="886">
                    <a:moveTo>
                      <a:pt x="507" y="34"/>
                    </a:moveTo>
                    <a:cubicBezTo>
                      <a:pt x="592" y="41"/>
                      <a:pt x="662" y="83"/>
                      <a:pt x="712" y="147"/>
                    </a:cubicBezTo>
                    <a:cubicBezTo>
                      <a:pt x="885" y="356"/>
                      <a:pt x="714" y="641"/>
                      <a:pt x="477" y="641"/>
                    </a:cubicBezTo>
                    <a:cubicBezTo>
                      <a:pt x="434" y="641"/>
                      <a:pt x="390" y="632"/>
                      <a:pt x="345" y="612"/>
                    </a:cubicBezTo>
                    <a:cubicBezTo>
                      <a:pt x="56" y="471"/>
                      <a:pt x="155" y="34"/>
                      <a:pt x="479" y="34"/>
                    </a:cubicBezTo>
                    <a:close/>
                    <a:moveTo>
                      <a:pt x="451" y="1"/>
                    </a:moveTo>
                    <a:cubicBezTo>
                      <a:pt x="44" y="1"/>
                      <a:pt x="1" y="641"/>
                      <a:pt x="444" y="668"/>
                    </a:cubicBezTo>
                    <a:lnTo>
                      <a:pt x="479" y="668"/>
                    </a:lnTo>
                    <a:cubicBezTo>
                      <a:pt x="648" y="668"/>
                      <a:pt x="789" y="541"/>
                      <a:pt x="803" y="372"/>
                    </a:cubicBezTo>
                    <a:cubicBezTo>
                      <a:pt x="824" y="189"/>
                      <a:pt x="691" y="27"/>
                      <a:pt x="514" y="6"/>
                    </a:cubicBezTo>
                    <a:cubicBezTo>
                      <a:pt x="492" y="2"/>
                      <a:pt x="471" y="1"/>
                      <a:pt x="451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48"/>
              <p:cNvSpPr/>
              <p:nvPr/>
            </p:nvSpPr>
            <p:spPr>
              <a:xfrm>
                <a:off x="9446667" y="1792679"/>
                <a:ext cx="67890" cy="57189"/>
              </a:xfrm>
              <a:custGeom>
                <a:rect b="b" l="l" r="r" t="t"/>
                <a:pathLst>
                  <a:path extrusionOk="0" h="636" w="755">
                    <a:moveTo>
                      <a:pt x="417" y="1"/>
                    </a:moveTo>
                    <a:cubicBezTo>
                      <a:pt x="155" y="1"/>
                      <a:pt x="0" y="307"/>
                      <a:pt x="169" y="517"/>
                    </a:cubicBezTo>
                    <a:cubicBezTo>
                      <a:pt x="235" y="599"/>
                      <a:pt x="326" y="636"/>
                      <a:pt x="415" y="636"/>
                    </a:cubicBezTo>
                    <a:cubicBezTo>
                      <a:pt x="565" y="636"/>
                      <a:pt x="711" y="531"/>
                      <a:pt x="733" y="355"/>
                    </a:cubicBezTo>
                    <a:cubicBezTo>
                      <a:pt x="754" y="179"/>
                      <a:pt x="627" y="16"/>
                      <a:pt x="451" y="2"/>
                    </a:cubicBezTo>
                    <a:cubicBezTo>
                      <a:pt x="440" y="1"/>
                      <a:pt x="428" y="1"/>
                      <a:pt x="417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48"/>
              <p:cNvSpPr/>
              <p:nvPr/>
            </p:nvSpPr>
            <p:spPr>
              <a:xfrm>
                <a:off x="9441002" y="1791780"/>
                <a:ext cx="74184" cy="59437"/>
              </a:xfrm>
              <a:custGeom>
                <a:rect b="b" l="l" r="r" t="t"/>
                <a:pathLst>
                  <a:path extrusionOk="0" h="661" w="825">
                    <a:moveTo>
                      <a:pt x="465" y="26"/>
                    </a:moveTo>
                    <a:cubicBezTo>
                      <a:pt x="470" y="26"/>
                      <a:pt x="474" y="26"/>
                      <a:pt x="479" y="26"/>
                    </a:cubicBezTo>
                    <a:lnTo>
                      <a:pt x="514" y="26"/>
                    </a:lnTo>
                    <a:cubicBezTo>
                      <a:pt x="592" y="40"/>
                      <a:pt x="662" y="76"/>
                      <a:pt x="719" y="139"/>
                    </a:cubicBezTo>
                    <a:cubicBezTo>
                      <a:pt x="824" y="273"/>
                      <a:pt x="803" y="463"/>
                      <a:pt x="669" y="569"/>
                    </a:cubicBezTo>
                    <a:cubicBezTo>
                      <a:pt x="614" y="612"/>
                      <a:pt x="547" y="634"/>
                      <a:pt x="480" y="634"/>
                    </a:cubicBezTo>
                    <a:cubicBezTo>
                      <a:pt x="470" y="634"/>
                      <a:pt x="460" y="633"/>
                      <a:pt x="451" y="633"/>
                    </a:cubicBezTo>
                    <a:cubicBezTo>
                      <a:pt x="54" y="605"/>
                      <a:pt x="83" y="26"/>
                      <a:pt x="465" y="26"/>
                    </a:cubicBezTo>
                    <a:close/>
                    <a:moveTo>
                      <a:pt x="451" y="0"/>
                    </a:moveTo>
                    <a:cubicBezTo>
                      <a:pt x="50" y="0"/>
                      <a:pt x="1" y="641"/>
                      <a:pt x="444" y="661"/>
                    </a:cubicBezTo>
                    <a:lnTo>
                      <a:pt x="479" y="661"/>
                    </a:lnTo>
                    <a:cubicBezTo>
                      <a:pt x="556" y="661"/>
                      <a:pt x="627" y="640"/>
                      <a:pt x="690" y="590"/>
                    </a:cubicBezTo>
                    <a:cubicBezTo>
                      <a:pt x="754" y="534"/>
                      <a:pt x="803" y="456"/>
                      <a:pt x="810" y="365"/>
                    </a:cubicBezTo>
                    <a:cubicBezTo>
                      <a:pt x="824" y="189"/>
                      <a:pt x="697" y="26"/>
                      <a:pt x="514" y="5"/>
                    </a:cubicBezTo>
                    <a:cubicBezTo>
                      <a:pt x="492" y="2"/>
                      <a:pt x="471" y="0"/>
                      <a:pt x="45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48"/>
              <p:cNvSpPr/>
              <p:nvPr/>
            </p:nvSpPr>
            <p:spPr>
              <a:xfrm>
                <a:off x="10130599" y="1863716"/>
                <a:ext cx="67890" cy="57189"/>
              </a:xfrm>
              <a:custGeom>
                <a:rect b="b" l="l" r="r" t="t"/>
                <a:pathLst>
                  <a:path extrusionOk="0" h="636" w="755">
                    <a:moveTo>
                      <a:pt x="417" y="0"/>
                    </a:moveTo>
                    <a:cubicBezTo>
                      <a:pt x="155" y="0"/>
                      <a:pt x="0" y="307"/>
                      <a:pt x="169" y="516"/>
                    </a:cubicBezTo>
                    <a:cubicBezTo>
                      <a:pt x="235" y="598"/>
                      <a:pt x="326" y="635"/>
                      <a:pt x="415" y="635"/>
                    </a:cubicBezTo>
                    <a:cubicBezTo>
                      <a:pt x="565" y="635"/>
                      <a:pt x="711" y="531"/>
                      <a:pt x="733" y="354"/>
                    </a:cubicBezTo>
                    <a:cubicBezTo>
                      <a:pt x="754" y="178"/>
                      <a:pt x="628" y="16"/>
                      <a:pt x="451" y="2"/>
                    </a:cubicBezTo>
                    <a:cubicBezTo>
                      <a:pt x="440" y="1"/>
                      <a:pt x="428" y="0"/>
                      <a:pt x="41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48"/>
              <p:cNvSpPr/>
              <p:nvPr/>
            </p:nvSpPr>
            <p:spPr>
              <a:xfrm>
                <a:off x="10131858" y="1862997"/>
                <a:ext cx="74903" cy="59887"/>
              </a:xfrm>
              <a:custGeom>
                <a:rect b="b" l="l" r="r" t="t"/>
                <a:pathLst>
                  <a:path extrusionOk="0" h="666" w="833">
                    <a:moveTo>
                      <a:pt x="437" y="24"/>
                    </a:moveTo>
                    <a:cubicBezTo>
                      <a:pt x="705" y="52"/>
                      <a:pt x="804" y="398"/>
                      <a:pt x="592" y="567"/>
                    </a:cubicBezTo>
                    <a:cubicBezTo>
                      <a:pt x="534" y="614"/>
                      <a:pt x="468" y="634"/>
                      <a:pt x="403" y="634"/>
                    </a:cubicBezTo>
                    <a:cubicBezTo>
                      <a:pt x="235" y="634"/>
                      <a:pt x="79" y="492"/>
                      <a:pt x="99" y="299"/>
                    </a:cubicBezTo>
                    <a:cubicBezTo>
                      <a:pt x="113" y="144"/>
                      <a:pt x="247" y="24"/>
                      <a:pt x="402" y="24"/>
                    </a:cubicBezTo>
                    <a:close/>
                    <a:moveTo>
                      <a:pt x="403" y="0"/>
                    </a:moveTo>
                    <a:cubicBezTo>
                      <a:pt x="288" y="0"/>
                      <a:pt x="175" y="60"/>
                      <a:pt x="113" y="172"/>
                    </a:cubicBezTo>
                    <a:cubicBezTo>
                      <a:pt x="0" y="383"/>
                      <a:pt x="134" y="637"/>
                      <a:pt x="367" y="658"/>
                    </a:cubicBezTo>
                    <a:lnTo>
                      <a:pt x="402" y="658"/>
                    </a:lnTo>
                    <a:lnTo>
                      <a:pt x="402" y="665"/>
                    </a:lnTo>
                    <a:cubicBezTo>
                      <a:pt x="684" y="658"/>
                      <a:pt x="832" y="341"/>
                      <a:pt x="663" y="123"/>
                    </a:cubicBezTo>
                    <a:cubicBezTo>
                      <a:pt x="593" y="40"/>
                      <a:pt x="498" y="0"/>
                      <a:pt x="40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48"/>
              <p:cNvSpPr/>
              <p:nvPr/>
            </p:nvSpPr>
            <p:spPr>
              <a:xfrm>
                <a:off x="10367629" y="2150201"/>
                <a:ext cx="67890" cy="57009"/>
              </a:xfrm>
              <a:custGeom>
                <a:rect b="b" l="l" r="r" t="t"/>
                <a:pathLst>
                  <a:path extrusionOk="0" h="634" w="755">
                    <a:moveTo>
                      <a:pt x="418" y="0"/>
                    </a:moveTo>
                    <a:cubicBezTo>
                      <a:pt x="156" y="0"/>
                      <a:pt x="1" y="307"/>
                      <a:pt x="170" y="517"/>
                    </a:cubicBezTo>
                    <a:cubicBezTo>
                      <a:pt x="235" y="597"/>
                      <a:pt x="324" y="634"/>
                      <a:pt x="413" y="634"/>
                    </a:cubicBezTo>
                    <a:cubicBezTo>
                      <a:pt x="563" y="634"/>
                      <a:pt x="712" y="528"/>
                      <a:pt x="734" y="355"/>
                    </a:cubicBezTo>
                    <a:cubicBezTo>
                      <a:pt x="755" y="178"/>
                      <a:pt x="628" y="16"/>
                      <a:pt x="452" y="2"/>
                    </a:cubicBezTo>
                    <a:cubicBezTo>
                      <a:pt x="440" y="1"/>
                      <a:pt x="429" y="0"/>
                      <a:pt x="418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48"/>
              <p:cNvSpPr/>
              <p:nvPr/>
            </p:nvSpPr>
            <p:spPr>
              <a:xfrm>
                <a:off x="10363223" y="2149032"/>
                <a:ext cx="81198" cy="59707"/>
              </a:xfrm>
              <a:custGeom>
                <a:rect b="b" l="l" r="r" t="t"/>
                <a:pathLst>
                  <a:path extrusionOk="0" h="664" w="903">
                    <a:moveTo>
                      <a:pt x="501" y="29"/>
                    </a:moveTo>
                    <a:cubicBezTo>
                      <a:pt x="670" y="43"/>
                      <a:pt x="790" y="191"/>
                      <a:pt x="769" y="360"/>
                    </a:cubicBezTo>
                    <a:cubicBezTo>
                      <a:pt x="751" y="530"/>
                      <a:pt x="608" y="635"/>
                      <a:pt x="463" y="635"/>
                    </a:cubicBezTo>
                    <a:cubicBezTo>
                      <a:pt x="379" y="635"/>
                      <a:pt x="295" y="600"/>
                      <a:pt x="233" y="523"/>
                    </a:cubicBezTo>
                    <a:cubicBezTo>
                      <a:pt x="184" y="459"/>
                      <a:pt x="155" y="382"/>
                      <a:pt x="169" y="297"/>
                    </a:cubicBezTo>
                    <a:cubicBezTo>
                      <a:pt x="184" y="142"/>
                      <a:pt x="310" y="29"/>
                      <a:pt x="466" y="29"/>
                    </a:cubicBezTo>
                    <a:close/>
                    <a:moveTo>
                      <a:pt x="451" y="1"/>
                    </a:moveTo>
                    <a:cubicBezTo>
                      <a:pt x="28" y="1"/>
                      <a:pt x="0" y="642"/>
                      <a:pt x="437" y="664"/>
                    </a:cubicBezTo>
                    <a:lnTo>
                      <a:pt x="466" y="664"/>
                    </a:lnTo>
                    <a:cubicBezTo>
                      <a:pt x="903" y="642"/>
                      <a:pt x="874" y="1"/>
                      <a:pt x="451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48"/>
              <p:cNvSpPr/>
              <p:nvPr/>
            </p:nvSpPr>
            <p:spPr>
              <a:xfrm>
                <a:off x="10635770" y="2574264"/>
                <a:ext cx="67260" cy="57189"/>
              </a:xfrm>
              <a:custGeom>
                <a:rect b="b" l="l" r="r" t="t"/>
                <a:pathLst>
                  <a:path extrusionOk="0" h="636" w="748">
                    <a:moveTo>
                      <a:pt x="411" y="0"/>
                    </a:moveTo>
                    <a:cubicBezTo>
                      <a:pt x="156" y="0"/>
                      <a:pt x="1" y="307"/>
                      <a:pt x="170" y="517"/>
                    </a:cubicBezTo>
                    <a:cubicBezTo>
                      <a:pt x="236" y="598"/>
                      <a:pt x="326" y="636"/>
                      <a:pt x="416" y="636"/>
                    </a:cubicBezTo>
                    <a:cubicBezTo>
                      <a:pt x="565" y="636"/>
                      <a:pt x="712" y="531"/>
                      <a:pt x="734" y="354"/>
                    </a:cubicBezTo>
                    <a:cubicBezTo>
                      <a:pt x="748" y="178"/>
                      <a:pt x="621" y="23"/>
                      <a:pt x="445" y="2"/>
                    </a:cubicBezTo>
                    <a:cubicBezTo>
                      <a:pt x="433" y="1"/>
                      <a:pt x="422" y="0"/>
                      <a:pt x="41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48"/>
              <p:cNvSpPr/>
              <p:nvPr/>
            </p:nvSpPr>
            <p:spPr>
              <a:xfrm>
                <a:off x="10630195" y="2573365"/>
                <a:ext cx="74724" cy="60067"/>
              </a:xfrm>
              <a:custGeom>
                <a:rect b="b" l="l" r="r" t="t"/>
                <a:pathLst>
                  <a:path extrusionOk="0" h="668" w="831">
                    <a:moveTo>
                      <a:pt x="514" y="33"/>
                    </a:moveTo>
                    <a:cubicBezTo>
                      <a:pt x="676" y="47"/>
                      <a:pt x="796" y="195"/>
                      <a:pt x="782" y="364"/>
                    </a:cubicBezTo>
                    <a:cubicBezTo>
                      <a:pt x="768" y="521"/>
                      <a:pt x="635" y="635"/>
                      <a:pt x="487" y="635"/>
                    </a:cubicBezTo>
                    <a:cubicBezTo>
                      <a:pt x="475" y="635"/>
                      <a:pt x="463" y="634"/>
                      <a:pt x="450" y="632"/>
                    </a:cubicBezTo>
                    <a:cubicBezTo>
                      <a:pt x="281" y="618"/>
                      <a:pt x="161" y="470"/>
                      <a:pt x="175" y="301"/>
                    </a:cubicBezTo>
                    <a:cubicBezTo>
                      <a:pt x="196" y="146"/>
                      <a:pt x="323" y="33"/>
                      <a:pt x="478" y="33"/>
                    </a:cubicBezTo>
                    <a:close/>
                    <a:moveTo>
                      <a:pt x="451" y="0"/>
                    </a:moveTo>
                    <a:cubicBezTo>
                      <a:pt x="49" y="0"/>
                      <a:pt x="0" y="641"/>
                      <a:pt x="443" y="668"/>
                    </a:cubicBezTo>
                    <a:lnTo>
                      <a:pt x="478" y="668"/>
                    </a:lnTo>
                    <a:cubicBezTo>
                      <a:pt x="648" y="668"/>
                      <a:pt x="789" y="541"/>
                      <a:pt x="810" y="372"/>
                    </a:cubicBezTo>
                    <a:cubicBezTo>
                      <a:pt x="831" y="188"/>
                      <a:pt x="697" y="26"/>
                      <a:pt x="514" y="5"/>
                    </a:cubicBezTo>
                    <a:cubicBezTo>
                      <a:pt x="492" y="2"/>
                      <a:pt x="471" y="0"/>
                      <a:pt x="451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48"/>
              <p:cNvSpPr/>
              <p:nvPr/>
            </p:nvSpPr>
            <p:spPr>
              <a:xfrm>
                <a:off x="10207121" y="1786385"/>
                <a:ext cx="47748" cy="40104"/>
              </a:xfrm>
              <a:custGeom>
                <a:rect b="b" l="l" r="r" t="t"/>
                <a:pathLst>
                  <a:path extrusionOk="0" h="446" w="531">
                    <a:moveTo>
                      <a:pt x="294" y="0"/>
                    </a:moveTo>
                    <a:cubicBezTo>
                      <a:pt x="111" y="0"/>
                      <a:pt x="1" y="213"/>
                      <a:pt x="122" y="361"/>
                    </a:cubicBezTo>
                    <a:cubicBezTo>
                      <a:pt x="170" y="419"/>
                      <a:pt x="234" y="446"/>
                      <a:pt x="297" y="446"/>
                    </a:cubicBezTo>
                    <a:cubicBezTo>
                      <a:pt x="402" y="446"/>
                      <a:pt x="504" y="372"/>
                      <a:pt x="517" y="249"/>
                    </a:cubicBezTo>
                    <a:cubicBezTo>
                      <a:pt x="531" y="122"/>
                      <a:pt x="439" y="9"/>
                      <a:pt x="319" y="2"/>
                    </a:cubicBezTo>
                    <a:cubicBezTo>
                      <a:pt x="311" y="1"/>
                      <a:pt x="302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48"/>
              <p:cNvSpPr/>
              <p:nvPr/>
            </p:nvSpPr>
            <p:spPr>
              <a:xfrm>
                <a:off x="10209189" y="1785126"/>
                <a:ext cx="51434" cy="43341"/>
              </a:xfrm>
              <a:custGeom>
                <a:rect b="b" l="l" r="r" t="t"/>
                <a:pathLst>
                  <a:path extrusionOk="0" h="482" w="572">
                    <a:moveTo>
                      <a:pt x="296" y="30"/>
                    </a:moveTo>
                    <a:cubicBezTo>
                      <a:pt x="571" y="44"/>
                      <a:pt x="550" y="446"/>
                      <a:pt x="282" y="446"/>
                    </a:cubicBezTo>
                    <a:cubicBezTo>
                      <a:pt x="14" y="446"/>
                      <a:pt x="0" y="44"/>
                      <a:pt x="275" y="30"/>
                    </a:cubicBezTo>
                    <a:close/>
                    <a:moveTo>
                      <a:pt x="272" y="0"/>
                    </a:moveTo>
                    <a:cubicBezTo>
                      <a:pt x="217" y="0"/>
                      <a:pt x="163" y="21"/>
                      <a:pt x="120" y="58"/>
                    </a:cubicBezTo>
                    <a:cubicBezTo>
                      <a:pt x="71" y="93"/>
                      <a:pt x="43" y="150"/>
                      <a:pt x="36" y="213"/>
                    </a:cubicBezTo>
                    <a:cubicBezTo>
                      <a:pt x="29" y="277"/>
                      <a:pt x="43" y="340"/>
                      <a:pt x="85" y="389"/>
                    </a:cubicBezTo>
                    <a:cubicBezTo>
                      <a:pt x="127" y="439"/>
                      <a:pt x="184" y="474"/>
                      <a:pt x="247" y="481"/>
                    </a:cubicBezTo>
                    <a:lnTo>
                      <a:pt x="275" y="481"/>
                    </a:lnTo>
                    <a:cubicBezTo>
                      <a:pt x="325" y="481"/>
                      <a:pt x="381" y="460"/>
                      <a:pt x="423" y="425"/>
                    </a:cubicBezTo>
                    <a:cubicBezTo>
                      <a:pt x="473" y="389"/>
                      <a:pt x="508" y="326"/>
                      <a:pt x="515" y="270"/>
                    </a:cubicBezTo>
                    <a:cubicBezTo>
                      <a:pt x="529" y="136"/>
                      <a:pt x="430" y="16"/>
                      <a:pt x="296" y="2"/>
                    </a:cubicBezTo>
                    <a:cubicBezTo>
                      <a:pt x="288" y="1"/>
                      <a:pt x="280" y="0"/>
                      <a:pt x="272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48"/>
              <p:cNvSpPr/>
              <p:nvPr/>
            </p:nvSpPr>
            <p:spPr>
              <a:xfrm>
                <a:off x="9873698" y="1647549"/>
                <a:ext cx="48377" cy="40554"/>
              </a:xfrm>
              <a:custGeom>
                <a:rect b="b" l="l" r="r" t="t"/>
                <a:pathLst>
                  <a:path extrusionOk="0" h="451" w="538">
                    <a:moveTo>
                      <a:pt x="294" y="1"/>
                    </a:moveTo>
                    <a:cubicBezTo>
                      <a:pt x="111" y="1"/>
                      <a:pt x="1" y="214"/>
                      <a:pt x="122" y="369"/>
                    </a:cubicBezTo>
                    <a:cubicBezTo>
                      <a:pt x="168" y="425"/>
                      <a:pt x="232" y="451"/>
                      <a:pt x="295" y="451"/>
                    </a:cubicBezTo>
                    <a:cubicBezTo>
                      <a:pt x="403" y="451"/>
                      <a:pt x="510" y="374"/>
                      <a:pt x="524" y="249"/>
                    </a:cubicBezTo>
                    <a:cubicBezTo>
                      <a:pt x="538" y="122"/>
                      <a:pt x="446" y="16"/>
                      <a:pt x="319" y="2"/>
                    </a:cubicBezTo>
                    <a:cubicBezTo>
                      <a:pt x="311" y="1"/>
                      <a:pt x="302" y="1"/>
                      <a:pt x="294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48"/>
              <p:cNvSpPr/>
              <p:nvPr/>
            </p:nvSpPr>
            <p:spPr>
              <a:xfrm>
                <a:off x="9871989" y="1646290"/>
                <a:ext cx="51434" cy="42712"/>
              </a:xfrm>
              <a:custGeom>
                <a:rect b="b" l="l" r="r" t="t"/>
                <a:pathLst>
                  <a:path extrusionOk="0" h="475" w="572">
                    <a:moveTo>
                      <a:pt x="317" y="23"/>
                    </a:moveTo>
                    <a:lnTo>
                      <a:pt x="338" y="30"/>
                    </a:lnTo>
                    <a:cubicBezTo>
                      <a:pt x="395" y="30"/>
                      <a:pt x="444" y="58"/>
                      <a:pt x="479" y="108"/>
                    </a:cubicBezTo>
                    <a:cubicBezTo>
                      <a:pt x="515" y="150"/>
                      <a:pt x="536" y="199"/>
                      <a:pt x="529" y="256"/>
                    </a:cubicBezTo>
                    <a:cubicBezTo>
                      <a:pt x="516" y="367"/>
                      <a:pt x="430" y="448"/>
                      <a:pt x="322" y="448"/>
                    </a:cubicBezTo>
                    <a:cubicBezTo>
                      <a:pt x="314" y="448"/>
                      <a:pt x="305" y="447"/>
                      <a:pt x="296" y="446"/>
                    </a:cubicBezTo>
                    <a:cubicBezTo>
                      <a:pt x="183" y="432"/>
                      <a:pt x="99" y="333"/>
                      <a:pt x="113" y="213"/>
                    </a:cubicBezTo>
                    <a:cubicBezTo>
                      <a:pt x="120" y="108"/>
                      <a:pt x="212" y="23"/>
                      <a:pt x="317" y="23"/>
                    </a:cubicBezTo>
                    <a:close/>
                    <a:moveTo>
                      <a:pt x="315" y="0"/>
                    </a:moveTo>
                    <a:cubicBezTo>
                      <a:pt x="262" y="0"/>
                      <a:pt x="211" y="16"/>
                      <a:pt x="169" y="51"/>
                    </a:cubicBezTo>
                    <a:cubicBezTo>
                      <a:pt x="0" y="185"/>
                      <a:pt x="85" y="453"/>
                      <a:pt x="296" y="474"/>
                    </a:cubicBezTo>
                    <a:lnTo>
                      <a:pt x="317" y="474"/>
                    </a:lnTo>
                    <a:cubicBezTo>
                      <a:pt x="437" y="474"/>
                      <a:pt x="543" y="383"/>
                      <a:pt x="557" y="263"/>
                    </a:cubicBezTo>
                    <a:cubicBezTo>
                      <a:pt x="571" y="136"/>
                      <a:pt x="479" y="16"/>
                      <a:pt x="346" y="2"/>
                    </a:cubicBezTo>
                    <a:cubicBezTo>
                      <a:pt x="335" y="1"/>
                      <a:pt x="325" y="0"/>
                      <a:pt x="315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48"/>
              <p:cNvSpPr/>
              <p:nvPr/>
            </p:nvSpPr>
            <p:spPr>
              <a:xfrm>
                <a:off x="10024584" y="3468068"/>
                <a:ext cx="47748" cy="40554"/>
              </a:xfrm>
              <a:custGeom>
                <a:rect b="b" l="l" r="r" t="t"/>
                <a:pathLst>
                  <a:path extrusionOk="0" h="451" w="531">
                    <a:moveTo>
                      <a:pt x="293" y="0"/>
                    </a:moveTo>
                    <a:cubicBezTo>
                      <a:pt x="105" y="0"/>
                      <a:pt x="0" y="220"/>
                      <a:pt x="122" y="368"/>
                    </a:cubicBezTo>
                    <a:cubicBezTo>
                      <a:pt x="168" y="425"/>
                      <a:pt x="231" y="450"/>
                      <a:pt x="292" y="450"/>
                    </a:cubicBezTo>
                    <a:cubicBezTo>
                      <a:pt x="399" y="450"/>
                      <a:pt x="503" y="373"/>
                      <a:pt x="517" y="248"/>
                    </a:cubicBezTo>
                    <a:cubicBezTo>
                      <a:pt x="531" y="128"/>
                      <a:pt x="439" y="16"/>
                      <a:pt x="319" y="1"/>
                    </a:cubicBezTo>
                    <a:cubicBezTo>
                      <a:pt x="310" y="1"/>
                      <a:pt x="302" y="0"/>
                      <a:pt x="29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48"/>
              <p:cNvSpPr/>
              <p:nvPr/>
            </p:nvSpPr>
            <p:spPr>
              <a:xfrm>
                <a:off x="10020627" y="3466720"/>
                <a:ext cx="56020" cy="43341"/>
              </a:xfrm>
              <a:custGeom>
                <a:rect b="b" l="l" r="r" t="t"/>
                <a:pathLst>
                  <a:path extrusionOk="0" h="482" w="623">
                    <a:moveTo>
                      <a:pt x="363" y="31"/>
                    </a:moveTo>
                    <a:cubicBezTo>
                      <a:pt x="420" y="38"/>
                      <a:pt x="469" y="66"/>
                      <a:pt x="504" y="108"/>
                    </a:cubicBezTo>
                    <a:cubicBezTo>
                      <a:pt x="623" y="257"/>
                      <a:pt x="502" y="455"/>
                      <a:pt x="338" y="455"/>
                    </a:cubicBezTo>
                    <a:cubicBezTo>
                      <a:pt x="308" y="455"/>
                      <a:pt x="276" y="448"/>
                      <a:pt x="243" y="432"/>
                    </a:cubicBezTo>
                    <a:cubicBezTo>
                      <a:pt x="46" y="334"/>
                      <a:pt x="116" y="31"/>
                      <a:pt x="342" y="31"/>
                    </a:cubicBezTo>
                    <a:close/>
                    <a:moveTo>
                      <a:pt x="330" y="1"/>
                    </a:moveTo>
                    <a:cubicBezTo>
                      <a:pt x="36" y="1"/>
                      <a:pt x="1" y="455"/>
                      <a:pt x="314" y="482"/>
                    </a:cubicBezTo>
                    <a:lnTo>
                      <a:pt x="342" y="482"/>
                    </a:lnTo>
                    <a:cubicBezTo>
                      <a:pt x="462" y="482"/>
                      <a:pt x="561" y="390"/>
                      <a:pt x="575" y="270"/>
                    </a:cubicBezTo>
                    <a:cubicBezTo>
                      <a:pt x="582" y="207"/>
                      <a:pt x="568" y="143"/>
                      <a:pt x="525" y="94"/>
                    </a:cubicBezTo>
                    <a:cubicBezTo>
                      <a:pt x="483" y="45"/>
                      <a:pt x="427" y="9"/>
                      <a:pt x="363" y="2"/>
                    </a:cubicBezTo>
                    <a:cubicBezTo>
                      <a:pt x="352" y="1"/>
                      <a:pt x="341" y="1"/>
                      <a:pt x="330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48"/>
              <p:cNvSpPr/>
              <p:nvPr/>
            </p:nvSpPr>
            <p:spPr>
              <a:xfrm>
                <a:off x="9288678" y="3069363"/>
                <a:ext cx="48377" cy="40554"/>
              </a:xfrm>
              <a:custGeom>
                <a:rect b="b" l="l" r="r" t="t"/>
                <a:pathLst>
                  <a:path extrusionOk="0" h="451" w="538">
                    <a:moveTo>
                      <a:pt x="294" y="0"/>
                    </a:moveTo>
                    <a:cubicBezTo>
                      <a:pt x="111" y="0"/>
                      <a:pt x="0" y="220"/>
                      <a:pt x="122" y="368"/>
                    </a:cubicBezTo>
                    <a:cubicBezTo>
                      <a:pt x="168" y="425"/>
                      <a:pt x="231" y="450"/>
                      <a:pt x="294" y="450"/>
                    </a:cubicBezTo>
                    <a:cubicBezTo>
                      <a:pt x="403" y="450"/>
                      <a:pt x="510" y="373"/>
                      <a:pt x="523" y="248"/>
                    </a:cubicBezTo>
                    <a:cubicBezTo>
                      <a:pt x="537" y="121"/>
                      <a:pt x="446" y="16"/>
                      <a:pt x="319" y="2"/>
                    </a:cubicBezTo>
                    <a:cubicBezTo>
                      <a:pt x="311" y="1"/>
                      <a:pt x="302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48"/>
              <p:cNvSpPr/>
              <p:nvPr/>
            </p:nvSpPr>
            <p:spPr>
              <a:xfrm>
                <a:off x="9289037" y="3067924"/>
                <a:ext cx="52333" cy="42802"/>
              </a:xfrm>
              <a:custGeom>
                <a:rect b="b" l="l" r="r" t="t"/>
                <a:pathLst>
                  <a:path extrusionOk="0" h="476" w="582">
                    <a:moveTo>
                      <a:pt x="286" y="31"/>
                    </a:moveTo>
                    <a:cubicBezTo>
                      <a:pt x="289" y="31"/>
                      <a:pt x="291" y="32"/>
                      <a:pt x="294" y="32"/>
                    </a:cubicBezTo>
                    <a:lnTo>
                      <a:pt x="315" y="32"/>
                    </a:lnTo>
                    <a:cubicBezTo>
                      <a:pt x="371" y="39"/>
                      <a:pt x="421" y="60"/>
                      <a:pt x="456" y="109"/>
                    </a:cubicBezTo>
                    <a:cubicBezTo>
                      <a:pt x="582" y="253"/>
                      <a:pt x="458" y="453"/>
                      <a:pt x="292" y="453"/>
                    </a:cubicBezTo>
                    <a:cubicBezTo>
                      <a:pt x="263" y="453"/>
                      <a:pt x="233" y="447"/>
                      <a:pt x="202" y="433"/>
                    </a:cubicBezTo>
                    <a:cubicBezTo>
                      <a:pt x="0" y="336"/>
                      <a:pt x="67" y="31"/>
                      <a:pt x="286" y="31"/>
                    </a:cubicBezTo>
                    <a:close/>
                    <a:moveTo>
                      <a:pt x="286" y="1"/>
                    </a:moveTo>
                    <a:cubicBezTo>
                      <a:pt x="167" y="1"/>
                      <a:pt x="67" y="93"/>
                      <a:pt x="54" y="215"/>
                    </a:cubicBezTo>
                    <a:cubicBezTo>
                      <a:pt x="47" y="278"/>
                      <a:pt x="68" y="342"/>
                      <a:pt x="111" y="391"/>
                    </a:cubicBezTo>
                    <a:cubicBezTo>
                      <a:pt x="146" y="440"/>
                      <a:pt x="209" y="469"/>
                      <a:pt x="273" y="476"/>
                    </a:cubicBezTo>
                    <a:lnTo>
                      <a:pt x="294" y="476"/>
                    </a:lnTo>
                    <a:cubicBezTo>
                      <a:pt x="350" y="476"/>
                      <a:pt x="407" y="462"/>
                      <a:pt x="449" y="426"/>
                    </a:cubicBezTo>
                    <a:cubicBezTo>
                      <a:pt x="498" y="384"/>
                      <a:pt x="526" y="328"/>
                      <a:pt x="533" y="264"/>
                    </a:cubicBezTo>
                    <a:cubicBezTo>
                      <a:pt x="541" y="201"/>
                      <a:pt x="519" y="137"/>
                      <a:pt x="484" y="88"/>
                    </a:cubicBezTo>
                    <a:cubicBezTo>
                      <a:pt x="442" y="39"/>
                      <a:pt x="385" y="3"/>
                      <a:pt x="322" y="3"/>
                    </a:cubicBezTo>
                    <a:cubicBezTo>
                      <a:pt x="310" y="1"/>
                      <a:pt x="298" y="1"/>
                      <a:pt x="286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48"/>
              <p:cNvSpPr/>
              <p:nvPr/>
            </p:nvSpPr>
            <p:spPr>
              <a:xfrm>
                <a:off x="9054706" y="2103353"/>
                <a:ext cx="47837" cy="40554"/>
              </a:xfrm>
              <a:custGeom>
                <a:rect b="b" l="l" r="r" t="t"/>
                <a:pathLst>
                  <a:path extrusionOk="0" h="451" w="532">
                    <a:moveTo>
                      <a:pt x="294" y="0"/>
                    </a:moveTo>
                    <a:cubicBezTo>
                      <a:pt x="106" y="0"/>
                      <a:pt x="1" y="220"/>
                      <a:pt x="122" y="368"/>
                    </a:cubicBezTo>
                    <a:cubicBezTo>
                      <a:pt x="169" y="425"/>
                      <a:pt x="231" y="450"/>
                      <a:pt x="293" y="450"/>
                    </a:cubicBezTo>
                    <a:cubicBezTo>
                      <a:pt x="400" y="450"/>
                      <a:pt x="504" y="373"/>
                      <a:pt x="517" y="248"/>
                    </a:cubicBezTo>
                    <a:cubicBezTo>
                      <a:pt x="531" y="121"/>
                      <a:pt x="440" y="16"/>
                      <a:pt x="320" y="1"/>
                    </a:cubicBezTo>
                    <a:cubicBezTo>
                      <a:pt x="311" y="1"/>
                      <a:pt x="302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48"/>
              <p:cNvSpPr/>
              <p:nvPr/>
            </p:nvSpPr>
            <p:spPr>
              <a:xfrm>
                <a:off x="9058662" y="2101914"/>
                <a:ext cx="50805" cy="43431"/>
              </a:xfrm>
              <a:custGeom>
                <a:rect b="b" l="l" r="r" t="t"/>
                <a:pathLst>
                  <a:path extrusionOk="0" h="483" w="565">
                    <a:moveTo>
                      <a:pt x="276" y="32"/>
                    </a:moveTo>
                    <a:cubicBezTo>
                      <a:pt x="532" y="73"/>
                      <a:pt x="496" y="455"/>
                      <a:pt x="240" y="455"/>
                    </a:cubicBezTo>
                    <a:cubicBezTo>
                      <a:pt x="236" y="455"/>
                      <a:pt x="231" y="455"/>
                      <a:pt x="226" y="454"/>
                    </a:cubicBezTo>
                    <a:cubicBezTo>
                      <a:pt x="114" y="440"/>
                      <a:pt x="29" y="335"/>
                      <a:pt x="43" y="222"/>
                    </a:cubicBezTo>
                    <a:cubicBezTo>
                      <a:pt x="50" y="116"/>
                      <a:pt x="142" y="32"/>
                      <a:pt x="255" y="32"/>
                    </a:cubicBezTo>
                    <a:close/>
                    <a:moveTo>
                      <a:pt x="253" y="1"/>
                    </a:moveTo>
                    <a:cubicBezTo>
                      <a:pt x="139" y="1"/>
                      <a:pt x="29" y="83"/>
                      <a:pt x="15" y="215"/>
                    </a:cubicBezTo>
                    <a:cubicBezTo>
                      <a:pt x="1" y="349"/>
                      <a:pt x="92" y="469"/>
                      <a:pt x="226" y="483"/>
                    </a:cubicBezTo>
                    <a:lnTo>
                      <a:pt x="255" y="483"/>
                    </a:lnTo>
                    <a:cubicBezTo>
                      <a:pt x="459" y="483"/>
                      <a:pt x="565" y="236"/>
                      <a:pt x="431" y="81"/>
                    </a:cubicBezTo>
                    <a:cubicBezTo>
                      <a:pt x="381" y="26"/>
                      <a:pt x="317" y="1"/>
                      <a:pt x="253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48"/>
              <p:cNvSpPr/>
              <p:nvPr/>
            </p:nvSpPr>
            <p:spPr>
              <a:xfrm>
                <a:off x="8753653" y="1485962"/>
                <a:ext cx="47748" cy="40554"/>
              </a:xfrm>
              <a:custGeom>
                <a:rect b="b" l="l" r="r" t="t"/>
                <a:pathLst>
                  <a:path extrusionOk="0" h="451" w="531">
                    <a:moveTo>
                      <a:pt x="294" y="0"/>
                    </a:moveTo>
                    <a:cubicBezTo>
                      <a:pt x="112" y="0"/>
                      <a:pt x="1" y="220"/>
                      <a:pt x="122" y="368"/>
                    </a:cubicBezTo>
                    <a:cubicBezTo>
                      <a:pt x="168" y="425"/>
                      <a:pt x="231" y="450"/>
                      <a:pt x="292" y="450"/>
                    </a:cubicBezTo>
                    <a:cubicBezTo>
                      <a:pt x="399" y="450"/>
                      <a:pt x="503" y="373"/>
                      <a:pt x="517" y="248"/>
                    </a:cubicBezTo>
                    <a:cubicBezTo>
                      <a:pt x="531" y="128"/>
                      <a:pt x="439" y="16"/>
                      <a:pt x="319" y="1"/>
                    </a:cubicBezTo>
                    <a:cubicBezTo>
                      <a:pt x="311" y="1"/>
                      <a:pt x="303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48"/>
              <p:cNvSpPr/>
              <p:nvPr/>
            </p:nvSpPr>
            <p:spPr>
              <a:xfrm>
                <a:off x="8751225" y="1484344"/>
                <a:ext cx="59077" cy="43611"/>
              </a:xfrm>
              <a:custGeom>
                <a:rect b="b" l="l" r="r" t="t"/>
                <a:pathLst>
                  <a:path extrusionOk="0" h="485" w="657">
                    <a:moveTo>
                      <a:pt x="346" y="34"/>
                    </a:moveTo>
                    <a:cubicBezTo>
                      <a:pt x="614" y="48"/>
                      <a:pt x="600" y="442"/>
                      <a:pt x="332" y="442"/>
                    </a:cubicBezTo>
                    <a:cubicBezTo>
                      <a:pt x="71" y="442"/>
                      <a:pt x="50" y="48"/>
                      <a:pt x="325" y="34"/>
                    </a:cubicBezTo>
                    <a:close/>
                    <a:moveTo>
                      <a:pt x="328" y="1"/>
                    </a:moveTo>
                    <a:cubicBezTo>
                      <a:pt x="304" y="1"/>
                      <a:pt x="280" y="4"/>
                      <a:pt x="255" y="12"/>
                    </a:cubicBezTo>
                    <a:cubicBezTo>
                      <a:pt x="1" y="90"/>
                      <a:pt x="36" y="456"/>
                      <a:pt x="297" y="485"/>
                    </a:cubicBezTo>
                    <a:lnTo>
                      <a:pt x="325" y="485"/>
                    </a:lnTo>
                    <a:cubicBezTo>
                      <a:pt x="375" y="485"/>
                      <a:pt x="431" y="464"/>
                      <a:pt x="473" y="428"/>
                    </a:cubicBezTo>
                    <a:cubicBezTo>
                      <a:pt x="657" y="283"/>
                      <a:pt x="533" y="1"/>
                      <a:pt x="32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48"/>
              <p:cNvSpPr/>
              <p:nvPr/>
            </p:nvSpPr>
            <p:spPr>
              <a:xfrm>
                <a:off x="9400179" y="1456738"/>
                <a:ext cx="48467" cy="40194"/>
              </a:xfrm>
              <a:custGeom>
                <a:rect b="b" l="l" r="r" t="t"/>
                <a:pathLst>
                  <a:path extrusionOk="0" h="447" w="539">
                    <a:moveTo>
                      <a:pt x="294" y="1"/>
                    </a:moveTo>
                    <a:cubicBezTo>
                      <a:pt x="112" y="1"/>
                      <a:pt x="1" y="213"/>
                      <a:pt x="122" y="362"/>
                    </a:cubicBezTo>
                    <a:cubicBezTo>
                      <a:pt x="170" y="420"/>
                      <a:pt x="235" y="446"/>
                      <a:pt x="299" y="446"/>
                    </a:cubicBezTo>
                    <a:cubicBezTo>
                      <a:pt x="407" y="446"/>
                      <a:pt x="511" y="372"/>
                      <a:pt x="524" y="249"/>
                    </a:cubicBezTo>
                    <a:cubicBezTo>
                      <a:pt x="538" y="122"/>
                      <a:pt x="447" y="9"/>
                      <a:pt x="320" y="2"/>
                    </a:cubicBezTo>
                    <a:cubicBezTo>
                      <a:pt x="311" y="1"/>
                      <a:pt x="302" y="1"/>
                      <a:pt x="294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48"/>
              <p:cNvSpPr/>
              <p:nvPr/>
            </p:nvSpPr>
            <p:spPr>
              <a:xfrm>
                <a:off x="9404135" y="1454850"/>
                <a:ext cx="52064" cy="43341"/>
              </a:xfrm>
              <a:custGeom>
                <a:rect b="b" l="l" r="r" t="t"/>
                <a:pathLst>
                  <a:path extrusionOk="0" h="482" w="579">
                    <a:moveTo>
                      <a:pt x="276" y="30"/>
                    </a:moveTo>
                    <a:cubicBezTo>
                      <a:pt x="424" y="51"/>
                      <a:pt x="515" y="213"/>
                      <a:pt x="438" y="340"/>
                    </a:cubicBezTo>
                    <a:cubicBezTo>
                      <a:pt x="399" y="414"/>
                      <a:pt x="326" y="451"/>
                      <a:pt x="253" y="451"/>
                    </a:cubicBezTo>
                    <a:cubicBezTo>
                      <a:pt x="193" y="451"/>
                      <a:pt x="134" y="426"/>
                      <a:pt x="92" y="376"/>
                    </a:cubicBezTo>
                    <a:cubicBezTo>
                      <a:pt x="57" y="333"/>
                      <a:pt x="43" y="277"/>
                      <a:pt x="50" y="221"/>
                    </a:cubicBezTo>
                    <a:cubicBezTo>
                      <a:pt x="50" y="164"/>
                      <a:pt x="78" y="115"/>
                      <a:pt x="121" y="80"/>
                    </a:cubicBezTo>
                    <a:cubicBezTo>
                      <a:pt x="163" y="51"/>
                      <a:pt x="205" y="30"/>
                      <a:pt x="254" y="30"/>
                    </a:cubicBezTo>
                    <a:close/>
                    <a:moveTo>
                      <a:pt x="257" y="1"/>
                    </a:moveTo>
                    <a:cubicBezTo>
                      <a:pt x="134" y="1"/>
                      <a:pt x="28" y="95"/>
                      <a:pt x="15" y="221"/>
                    </a:cubicBezTo>
                    <a:cubicBezTo>
                      <a:pt x="1" y="347"/>
                      <a:pt x="99" y="467"/>
                      <a:pt x="233" y="481"/>
                    </a:cubicBezTo>
                    <a:lnTo>
                      <a:pt x="254" y="481"/>
                    </a:lnTo>
                    <a:cubicBezTo>
                      <a:pt x="558" y="474"/>
                      <a:pt x="579" y="37"/>
                      <a:pt x="283" y="2"/>
                    </a:cubicBezTo>
                    <a:cubicBezTo>
                      <a:pt x="274" y="1"/>
                      <a:pt x="266" y="1"/>
                      <a:pt x="257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48"/>
              <p:cNvSpPr/>
              <p:nvPr/>
            </p:nvSpPr>
            <p:spPr>
              <a:xfrm>
                <a:off x="8371403" y="1673535"/>
                <a:ext cx="48467" cy="40554"/>
              </a:xfrm>
              <a:custGeom>
                <a:rect b="b" l="l" r="r" t="t"/>
                <a:pathLst>
                  <a:path extrusionOk="0" h="451" w="539">
                    <a:moveTo>
                      <a:pt x="295" y="1"/>
                    </a:moveTo>
                    <a:cubicBezTo>
                      <a:pt x="112" y="1"/>
                      <a:pt x="1" y="220"/>
                      <a:pt x="122" y="369"/>
                    </a:cubicBezTo>
                    <a:cubicBezTo>
                      <a:pt x="169" y="425"/>
                      <a:pt x="232" y="451"/>
                      <a:pt x="295" y="451"/>
                    </a:cubicBezTo>
                    <a:cubicBezTo>
                      <a:pt x="404" y="451"/>
                      <a:pt x="511" y="374"/>
                      <a:pt x="524" y="249"/>
                    </a:cubicBezTo>
                    <a:cubicBezTo>
                      <a:pt x="538" y="122"/>
                      <a:pt x="447" y="16"/>
                      <a:pt x="320" y="2"/>
                    </a:cubicBezTo>
                    <a:cubicBezTo>
                      <a:pt x="311" y="1"/>
                      <a:pt x="303" y="1"/>
                      <a:pt x="295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48"/>
              <p:cNvSpPr/>
              <p:nvPr/>
            </p:nvSpPr>
            <p:spPr>
              <a:xfrm>
                <a:off x="8375989" y="1672277"/>
                <a:ext cx="51884" cy="42712"/>
              </a:xfrm>
              <a:custGeom>
                <a:rect b="b" l="l" r="r" t="t"/>
                <a:pathLst>
                  <a:path extrusionOk="0" h="475" w="577">
                    <a:moveTo>
                      <a:pt x="269" y="30"/>
                    </a:moveTo>
                    <a:cubicBezTo>
                      <a:pt x="545" y="44"/>
                      <a:pt x="519" y="449"/>
                      <a:pt x="264" y="449"/>
                    </a:cubicBezTo>
                    <a:cubicBezTo>
                      <a:pt x="252" y="449"/>
                      <a:pt x="239" y="448"/>
                      <a:pt x="226" y="446"/>
                    </a:cubicBezTo>
                    <a:cubicBezTo>
                      <a:pt x="170" y="439"/>
                      <a:pt x="121" y="411"/>
                      <a:pt x="85" y="368"/>
                    </a:cubicBezTo>
                    <a:cubicBezTo>
                      <a:pt x="50" y="326"/>
                      <a:pt x="29" y="270"/>
                      <a:pt x="36" y="213"/>
                    </a:cubicBezTo>
                    <a:cubicBezTo>
                      <a:pt x="50" y="108"/>
                      <a:pt x="142" y="30"/>
                      <a:pt x="247" y="30"/>
                    </a:cubicBezTo>
                    <a:close/>
                    <a:moveTo>
                      <a:pt x="249" y="0"/>
                    </a:moveTo>
                    <a:cubicBezTo>
                      <a:pt x="126" y="0"/>
                      <a:pt x="21" y="89"/>
                      <a:pt x="8" y="213"/>
                    </a:cubicBezTo>
                    <a:cubicBezTo>
                      <a:pt x="1" y="277"/>
                      <a:pt x="22" y="340"/>
                      <a:pt x="64" y="390"/>
                    </a:cubicBezTo>
                    <a:cubicBezTo>
                      <a:pt x="99" y="439"/>
                      <a:pt x="163" y="474"/>
                      <a:pt x="226" y="474"/>
                    </a:cubicBezTo>
                    <a:lnTo>
                      <a:pt x="247" y="474"/>
                    </a:lnTo>
                    <a:cubicBezTo>
                      <a:pt x="250" y="474"/>
                      <a:pt x="252" y="474"/>
                      <a:pt x="255" y="474"/>
                    </a:cubicBezTo>
                    <a:cubicBezTo>
                      <a:pt x="558" y="474"/>
                      <a:pt x="576" y="23"/>
                      <a:pt x="276" y="2"/>
                    </a:cubicBezTo>
                    <a:cubicBezTo>
                      <a:pt x="267" y="1"/>
                      <a:pt x="258" y="0"/>
                      <a:pt x="249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48"/>
              <p:cNvSpPr/>
              <p:nvPr/>
            </p:nvSpPr>
            <p:spPr>
              <a:xfrm>
                <a:off x="10366819" y="3162520"/>
                <a:ext cx="47837" cy="40104"/>
              </a:xfrm>
              <a:custGeom>
                <a:rect b="b" l="l" r="r" t="t"/>
                <a:pathLst>
                  <a:path extrusionOk="0" h="446" w="532">
                    <a:moveTo>
                      <a:pt x="293" y="0"/>
                    </a:moveTo>
                    <a:cubicBezTo>
                      <a:pt x="105" y="0"/>
                      <a:pt x="1" y="213"/>
                      <a:pt x="115" y="361"/>
                    </a:cubicBezTo>
                    <a:cubicBezTo>
                      <a:pt x="163" y="419"/>
                      <a:pt x="228" y="446"/>
                      <a:pt x="292" y="446"/>
                    </a:cubicBezTo>
                    <a:cubicBezTo>
                      <a:pt x="400" y="446"/>
                      <a:pt x="504" y="372"/>
                      <a:pt x="517" y="248"/>
                    </a:cubicBezTo>
                    <a:cubicBezTo>
                      <a:pt x="531" y="122"/>
                      <a:pt x="440" y="16"/>
                      <a:pt x="320" y="2"/>
                    </a:cubicBezTo>
                    <a:cubicBezTo>
                      <a:pt x="311" y="1"/>
                      <a:pt x="302" y="0"/>
                      <a:pt x="29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48"/>
              <p:cNvSpPr/>
              <p:nvPr/>
            </p:nvSpPr>
            <p:spPr>
              <a:xfrm>
                <a:off x="10366729" y="3160992"/>
                <a:ext cx="51704" cy="42892"/>
              </a:xfrm>
              <a:custGeom>
                <a:rect b="b" l="l" r="r" t="t"/>
                <a:pathLst>
                  <a:path extrusionOk="0" h="477" w="575">
                    <a:moveTo>
                      <a:pt x="314" y="33"/>
                    </a:moveTo>
                    <a:cubicBezTo>
                      <a:pt x="546" y="54"/>
                      <a:pt x="575" y="378"/>
                      <a:pt x="356" y="442"/>
                    </a:cubicBezTo>
                    <a:cubicBezTo>
                      <a:pt x="334" y="448"/>
                      <a:pt x="312" y="451"/>
                      <a:pt x="292" y="451"/>
                    </a:cubicBezTo>
                    <a:cubicBezTo>
                      <a:pt x="105" y="451"/>
                      <a:pt x="1" y="209"/>
                      <a:pt x="166" y="75"/>
                    </a:cubicBezTo>
                    <a:cubicBezTo>
                      <a:pt x="201" y="47"/>
                      <a:pt x="243" y="33"/>
                      <a:pt x="293" y="33"/>
                    </a:cubicBezTo>
                    <a:close/>
                    <a:moveTo>
                      <a:pt x="294" y="0"/>
                    </a:moveTo>
                    <a:cubicBezTo>
                      <a:pt x="210" y="0"/>
                      <a:pt x="128" y="43"/>
                      <a:pt x="81" y="124"/>
                    </a:cubicBezTo>
                    <a:cubicBezTo>
                      <a:pt x="4" y="280"/>
                      <a:pt x="102" y="463"/>
                      <a:pt x="271" y="477"/>
                    </a:cubicBezTo>
                    <a:lnTo>
                      <a:pt x="293" y="477"/>
                    </a:lnTo>
                    <a:cubicBezTo>
                      <a:pt x="412" y="477"/>
                      <a:pt x="518" y="385"/>
                      <a:pt x="532" y="265"/>
                    </a:cubicBezTo>
                    <a:cubicBezTo>
                      <a:pt x="539" y="202"/>
                      <a:pt x="518" y="139"/>
                      <a:pt x="483" y="89"/>
                    </a:cubicBezTo>
                    <a:cubicBezTo>
                      <a:pt x="432" y="29"/>
                      <a:pt x="363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48"/>
              <p:cNvSpPr/>
              <p:nvPr/>
            </p:nvSpPr>
            <p:spPr>
              <a:xfrm>
                <a:off x="10657801" y="2953996"/>
                <a:ext cx="47748" cy="40554"/>
              </a:xfrm>
              <a:custGeom>
                <a:rect b="b" l="l" r="r" t="t"/>
                <a:pathLst>
                  <a:path extrusionOk="0" h="451" w="531">
                    <a:moveTo>
                      <a:pt x="294" y="0"/>
                    </a:moveTo>
                    <a:cubicBezTo>
                      <a:pt x="112" y="0"/>
                      <a:pt x="1" y="220"/>
                      <a:pt x="122" y="368"/>
                    </a:cubicBezTo>
                    <a:cubicBezTo>
                      <a:pt x="168" y="425"/>
                      <a:pt x="231" y="450"/>
                      <a:pt x="292" y="450"/>
                    </a:cubicBezTo>
                    <a:cubicBezTo>
                      <a:pt x="399" y="450"/>
                      <a:pt x="503" y="373"/>
                      <a:pt x="517" y="248"/>
                    </a:cubicBezTo>
                    <a:cubicBezTo>
                      <a:pt x="531" y="128"/>
                      <a:pt x="439" y="16"/>
                      <a:pt x="319" y="2"/>
                    </a:cubicBezTo>
                    <a:cubicBezTo>
                      <a:pt x="311" y="1"/>
                      <a:pt x="303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48"/>
              <p:cNvSpPr/>
              <p:nvPr/>
            </p:nvSpPr>
            <p:spPr>
              <a:xfrm>
                <a:off x="10655912" y="2952737"/>
                <a:ext cx="55391" cy="43252"/>
              </a:xfrm>
              <a:custGeom>
                <a:rect b="b" l="l" r="r" t="t"/>
                <a:pathLst>
                  <a:path extrusionOk="0" h="481" w="616">
                    <a:moveTo>
                      <a:pt x="340" y="30"/>
                    </a:moveTo>
                    <a:cubicBezTo>
                      <a:pt x="615" y="44"/>
                      <a:pt x="594" y="446"/>
                      <a:pt x="326" y="446"/>
                    </a:cubicBezTo>
                    <a:cubicBezTo>
                      <a:pt x="58" y="446"/>
                      <a:pt x="44" y="44"/>
                      <a:pt x="319" y="30"/>
                    </a:cubicBezTo>
                    <a:close/>
                    <a:moveTo>
                      <a:pt x="315" y="0"/>
                    </a:moveTo>
                    <a:cubicBezTo>
                      <a:pt x="119" y="0"/>
                      <a:pt x="0" y="234"/>
                      <a:pt x="129" y="389"/>
                    </a:cubicBezTo>
                    <a:cubicBezTo>
                      <a:pt x="171" y="438"/>
                      <a:pt x="228" y="474"/>
                      <a:pt x="291" y="481"/>
                    </a:cubicBezTo>
                    <a:lnTo>
                      <a:pt x="319" y="481"/>
                    </a:lnTo>
                    <a:cubicBezTo>
                      <a:pt x="369" y="481"/>
                      <a:pt x="425" y="460"/>
                      <a:pt x="467" y="431"/>
                    </a:cubicBezTo>
                    <a:cubicBezTo>
                      <a:pt x="517" y="389"/>
                      <a:pt x="545" y="333"/>
                      <a:pt x="552" y="269"/>
                    </a:cubicBezTo>
                    <a:cubicBezTo>
                      <a:pt x="566" y="135"/>
                      <a:pt x="474" y="16"/>
                      <a:pt x="340" y="1"/>
                    </a:cubicBezTo>
                    <a:cubicBezTo>
                      <a:pt x="332" y="1"/>
                      <a:pt x="323" y="0"/>
                      <a:pt x="315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48"/>
              <p:cNvSpPr/>
              <p:nvPr/>
            </p:nvSpPr>
            <p:spPr>
              <a:xfrm>
                <a:off x="10460066" y="1845372"/>
                <a:ext cx="48377" cy="40734"/>
              </a:xfrm>
              <a:custGeom>
                <a:rect b="b" l="l" r="r" t="t"/>
                <a:pathLst>
                  <a:path extrusionOk="0" h="453" w="538">
                    <a:moveTo>
                      <a:pt x="294" y="0"/>
                    </a:moveTo>
                    <a:cubicBezTo>
                      <a:pt x="111" y="0"/>
                      <a:pt x="0" y="219"/>
                      <a:pt x="122" y="368"/>
                    </a:cubicBezTo>
                    <a:cubicBezTo>
                      <a:pt x="169" y="426"/>
                      <a:pt x="234" y="452"/>
                      <a:pt x="297" y="452"/>
                    </a:cubicBezTo>
                    <a:cubicBezTo>
                      <a:pt x="405" y="452"/>
                      <a:pt x="510" y="377"/>
                      <a:pt x="523" y="248"/>
                    </a:cubicBezTo>
                    <a:cubicBezTo>
                      <a:pt x="538" y="128"/>
                      <a:pt x="446" y="15"/>
                      <a:pt x="319" y="1"/>
                    </a:cubicBezTo>
                    <a:cubicBezTo>
                      <a:pt x="311" y="0"/>
                      <a:pt x="302" y="0"/>
                      <a:pt x="294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48"/>
              <p:cNvSpPr/>
              <p:nvPr/>
            </p:nvSpPr>
            <p:spPr>
              <a:xfrm>
                <a:off x="10464652" y="1844024"/>
                <a:ext cx="47568" cy="43341"/>
              </a:xfrm>
              <a:custGeom>
                <a:rect b="b" l="l" r="r" t="t"/>
                <a:pathLst>
                  <a:path extrusionOk="0" h="482" w="529">
                    <a:moveTo>
                      <a:pt x="268" y="30"/>
                    </a:moveTo>
                    <a:cubicBezTo>
                      <a:pt x="381" y="45"/>
                      <a:pt x="465" y="143"/>
                      <a:pt x="458" y="263"/>
                    </a:cubicBezTo>
                    <a:cubicBezTo>
                      <a:pt x="445" y="393"/>
                      <a:pt x="349" y="452"/>
                      <a:pt x="252" y="452"/>
                    </a:cubicBezTo>
                    <a:cubicBezTo>
                      <a:pt x="137" y="452"/>
                      <a:pt x="20" y="369"/>
                      <a:pt x="35" y="221"/>
                    </a:cubicBezTo>
                    <a:cubicBezTo>
                      <a:pt x="50" y="115"/>
                      <a:pt x="141" y="30"/>
                      <a:pt x="247" y="30"/>
                    </a:cubicBezTo>
                    <a:close/>
                    <a:moveTo>
                      <a:pt x="247" y="1"/>
                    </a:moveTo>
                    <a:cubicBezTo>
                      <a:pt x="196" y="1"/>
                      <a:pt x="143" y="17"/>
                      <a:pt x="99" y="52"/>
                    </a:cubicBezTo>
                    <a:cubicBezTo>
                      <a:pt x="50" y="94"/>
                      <a:pt x="14" y="150"/>
                      <a:pt x="7" y="214"/>
                    </a:cubicBezTo>
                    <a:cubicBezTo>
                      <a:pt x="0" y="277"/>
                      <a:pt x="21" y="341"/>
                      <a:pt x="64" y="390"/>
                    </a:cubicBezTo>
                    <a:cubicBezTo>
                      <a:pt x="99" y="439"/>
                      <a:pt x="155" y="475"/>
                      <a:pt x="226" y="482"/>
                    </a:cubicBezTo>
                    <a:lnTo>
                      <a:pt x="247" y="482"/>
                    </a:lnTo>
                    <a:cubicBezTo>
                      <a:pt x="409" y="482"/>
                      <a:pt x="529" y="312"/>
                      <a:pt x="472" y="157"/>
                    </a:cubicBezTo>
                    <a:cubicBezTo>
                      <a:pt x="436" y="57"/>
                      <a:pt x="343" y="1"/>
                      <a:pt x="247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48"/>
              <p:cNvSpPr/>
              <p:nvPr/>
            </p:nvSpPr>
            <p:spPr>
              <a:xfrm>
                <a:off x="9184820" y="2285171"/>
                <a:ext cx="67890" cy="57279"/>
              </a:xfrm>
              <a:custGeom>
                <a:rect b="b" l="l" r="r" t="t"/>
                <a:pathLst>
                  <a:path extrusionOk="0" h="637" w="755">
                    <a:moveTo>
                      <a:pt x="418" y="1"/>
                    </a:moveTo>
                    <a:cubicBezTo>
                      <a:pt x="156" y="1"/>
                      <a:pt x="1" y="308"/>
                      <a:pt x="170" y="517"/>
                    </a:cubicBezTo>
                    <a:cubicBezTo>
                      <a:pt x="236" y="599"/>
                      <a:pt x="326" y="636"/>
                      <a:pt x="416" y="636"/>
                    </a:cubicBezTo>
                    <a:cubicBezTo>
                      <a:pt x="565" y="636"/>
                      <a:pt x="712" y="532"/>
                      <a:pt x="734" y="355"/>
                    </a:cubicBezTo>
                    <a:cubicBezTo>
                      <a:pt x="755" y="179"/>
                      <a:pt x="628" y="24"/>
                      <a:pt x="452" y="3"/>
                    </a:cubicBezTo>
                    <a:cubicBezTo>
                      <a:pt x="440" y="1"/>
                      <a:pt x="429" y="1"/>
                      <a:pt x="41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48"/>
              <p:cNvSpPr/>
              <p:nvPr/>
            </p:nvSpPr>
            <p:spPr>
              <a:xfrm>
                <a:off x="9180774" y="2284632"/>
                <a:ext cx="72565" cy="59797"/>
              </a:xfrm>
              <a:custGeom>
                <a:rect b="b" l="l" r="r" t="t"/>
                <a:pathLst>
                  <a:path extrusionOk="0" h="665" w="807">
                    <a:moveTo>
                      <a:pt x="497" y="30"/>
                    </a:moveTo>
                    <a:cubicBezTo>
                      <a:pt x="659" y="44"/>
                      <a:pt x="779" y="199"/>
                      <a:pt x="765" y="361"/>
                    </a:cubicBezTo>
                    <a:cubicBezTo>
                      <a:pt x="745" y="521"/>
                      <a:pt x="611" y="637"/>
                      <a:pt x="459" y="637"/>
                    </a:cubicBezTo>
                    <a:cubicBezTo>
                      <a:pt x="451" y="637"/>
                      <a:pt x="442" y="637"/>
                      <a:pt x="433" y="636"/>
                    </a:cubicBezTo>
                    <a:cubicBezTo>
                      <a:pt x="264" y="615"/>
                      <a:pt x="144" y="467"/>
                      <a:pt x="158" y="298"/>
                    </a:cubicBezTo>
                    <a:cubicBezTo>
                      <a:pt x="173" y="142"/>
                      <a:pt x="306" y="30"/>
                      <a:pt x="462" y="30"/>
                    </a:cubicBezTo>
                    <a:close/>
                    <a:moveTo>
                      <a:pt x="463" y="0"/>
                    </a:moveTo>
                    <a:cubicBezTo>
                      <a:pt x="56" y="0"/>
                      <a:pt x="1" y="616"/>
                      <a:pt x="426" y="664"/>
                    </a:cubicBezTo>
                    <a:lnTo>
                      <a:pt x="462" y="664"/>
                    </a:lnTo>
                    <a:cubicBezTo>
                      <a:pt x="631" y="664"/>
                      <a:pt x="772" y="537"/>
                      <a:pt x="793" y="368"/>
                    </a:cubicBezTo>
                    <a:cubicBezTo>
                      <a:pt x="807" y="185"/>
                      <a:pt x="680" y="23"/>
                      <a:pt x="497" y="2"/>
                    </a:cubicBezTo>
                    <a:cubicBezTo>
                      <a:pt x="485" y="1"/>
                      <a:pt x="474" y="0"/>
                      <a:pt x="46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48"/>
              <p:cNvSpPr/>
              <p:nvPr/>
            </p:nvSpPr>
            <p:spPr>
              <a:xfrm>
                <a:off x="9742864" y="2520312"/>
                <a:ext cx="67710" cy="57099"/>
              </a:xfrm>
              <a:custGeom>
                <a:rect b="b" l="l" r="r" t="t"/>
                <a:pathLst>
                  <a:path extrusionOk="0" h="635" w="753">
                    <a:moveTo>
                      <a:pt x="407" y="0"/>
                    </a:moveTo>
                    <a:cubicBezTo>
                      <a:pt x="150" y="0"/>
                      <a:pt x="0" y="303"/>
                      <a:pt x="174" y="517"/>
                    </a:cubicBezTo>
                    <a:cubicBezTo>
                      <a:pt x="239" y="598"/>
                      <a:pt x="329" y="635"/>
                      <a:pt x="417" y="635"/>
                    </a:cubicBezTo>
                    <a:cubicBezTo>
                      <a:pt x="568" y="635"/>
                      <a:pt x="716" y="529"/>
                      <a:pt x="738" y="355"/>
                    </a:cubicBezTo>
                    <a:cubicBezTo>
                      <a:pt x="752" y="179"/>
                      <a:pt x="625" y="17"/>
                      <a:pt x="449" y="3"/>
                    </a:cubicBezTo>
                    <a:cubicBezTo>
                      <a:pt x="435" y="1"/>
                      <a:pt x="421" y="0"/>
                      <a:pt x="407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48"/>
              <p:cNvSpPr/>
              <p:nvPr/>
            </p:nvSpPr>
            <p:spPr>
              <a:xfrm>
                <a:off x="9744572" y="2519053"/>
                <a:ext cx="75533" cy="59887"/>
              </a:xfrm>
              <a:custGeom>
                <a:rect b="b" l="l" r="r" t="t"/>
                <a:pathLst>
                  <a:path extrusionOk="0" h="666" w="840">
                    <a:moveTo>
                      <a:pt x="430" y="31"/>
                    </a:moveTo>
                    <a:cubicBezTo>
                      <a:pt x="599" y="45"/>
                      <a:pt x="719" y="200"/>
                      <a:pt x="705" y="362"/>
                    </a:cubicBezTo>
                    <a:cubicBezTo>
                      <a:pt x="687" y="532"/>
                      <a:pt x="545" y="637"/>
                      <a:pt x="398" y="637"/>
                    </a:cubicBezTo>
                    <a:cubicBezTo>
                      <a:pt x="313" y="637"/>
                      <a:pt x="227" y="602"/>
                      <a:pt x="162" y="524"/>
                    </a:cubicBezTo>
                    <a:cubicBezTo>
                      <a:pt x="0" y="327"/>
                      <a:pt x="141" y="31"/>
                      <a:pt x="402" y="31"/>
                    </a:cubicBezTo>
                    <a:close/>
                    <a:moveTo>
                      <a:pt x="405" y="1"/>
                    </a:moveTo>
                    <a:cubicBezTo>
                      <a:pt x="244" y="1"/>
                      <a:pt x="89" y="116"/>
                      <a:pt x="71" y="299"/>
                    </a:cubicBezTo>
                    <a:cubicBezTo>
                      <a:pt x="50" y="482"/>
                      <a:pt x="183" y="644"/>
                      <a:pt x="367" y="665"/>
                    </a:cubicBezTo>
                    <a:lnTo>
                      <a:pt x="402" y="665"/>
                    </a:lnTo>
                    <a:cubicBezTo>
                      <a:pt x="691" y="665"/>
                      <a:pt x="839" y="327"/>
                      <a:pt x="649" y="108"/>
                    </a:cubicBezTo>
                    <a:cubicBezTo>
                      <a:pt x="580" y="34"/>
                      <a:pt x="491" y="1"/>
                      <a:pt x="405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48"/>
              <p:cNvSpPr/>
              <p:nvPr/>
            </p:nvSpPr>
            <p:spPr>
              <a:xfrm>
                <a:off x="10097778" y="2889164"/>
                <a:ext cx="67080" cy="57009"/>
              </a:xfrm>
              <a:custGeom>
                <a:rect b="b" l="l" r="r" t="t"/>
                <a:pathLst>
                  <a:path extrusionOk="0" h="634" w="746">
                    <a:moveTo>
                      <a:pt x="408" y="1"/>
                    </a:moveTo>
                    <a:cubicBezTo>
                      <a:pt x="151" y="1"/>
                      <a:pt x="1" y="304"/>
                      <a:pt x="168" y="511"/>
                    </a:cubicBezTo>
                    <a:cubicBezTo>
                      <a:pt x="234" y="596"/>
                      <a:pt x="325" y="634"/>
                      <a:pt x="414" y="634"/>
                    </a:cubicBezTo>
                    <a:cubicBezTo>
                      <a:pt x="564" y="634"/>
                      <a:pt x="710" y="528"/>
                      <a:pt x="732" y="356"/>
                    </a:cubicBezTo>
                    <a:cubicBezTo>
                      <a:pt x="746" y="180"/>
                      <a:pt x="619" y="18"/>
                      <a:pt x="450" y="4"/>
                    </a:cubicBezTo>
                    <a:cubicBezTo>
                      <a:pt x="436" y="2"/>
                      <a:pt x="421" y="1"/>
                      <a:pt x="408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48"/>
              <p:cNvSpPr/>
              <p:nvPr/>
            </p:nvSpPr>
            <p:spPr>
              <a:xfrm>
                <a:off x="10099487" y="2888085"/>
                <a:ext cx="66631" cy="59797"/>
              </a:xfrm>
              <a:custGeom>
                <a:rect b="b" l="l" r="r" t="t"/>
                <a:pathLst>
                  <a:path extrusionOk="0" h="665" w="741">
                    <a:moveTo>
                      <a:pt x="424" y="30"/>
                    </a:moveTo>
                    <a:cubicBezTo>
                      <a:pt x="593" y="44"/>
                      <a:pt x="713" y="199"/>
                      <a:pt x="699" y="361"/>
                    </a:cubicBezTo>
                    <a:cubicBezTo>
                      <a:pt x="681" y="534"/>
                      <a:pt x="540" y="637"/>
                      <a:pt x="396" y="637"/>
                    </a:cubicBezTo>
                    <a:cubicBezTo>
                      <a:pt x="312" y="637"/>
                      <a:pt x="226" y="601"/>
                      <a:pt x="163" y="523"/>
                    </a:cubicBezTo>
                    <a:cubicBezTo>
                      <a:pt x="1" y="326"/>
                      <a:pt x="142" y="30"/>
                      <a:pt x="396" y="30"/>
                    </a:cubicBezTo>
                    <a:close/>
                    <a:moveTo>
                      <a:pt x="403" y="0"/>
                    </a:moveTo>
                    <a:cubicBezTo>
                      <a:pt x="231" y="0"/>
                      <a:pt x="84" y="124"/>
                      <a:pt x="64" y="297"/>
                    </a:cubicBezTo>
                    <a:cubicBezTo>
                      <a:pt x="43" y="481"/>
                      <a:pt x="177" y="643"/>
                      <a:pt x="360" y="664"/>
                    </a:cubicBezTo>
                    <a:lnTo>
                      <a:pt x="396" y="664"/>
                    </a:lnTo>
                    <a:cubicBezTo>
                      <a:pt x="473" y="664"/>
                      <a:pt x="544" y="636"/>
                      <a:pt x="607" y="594"/>
                    </a:cubicBezTo>
                    <a:cubicBezTo>
                      <a:pt x="670" y="537"/>
                      <a:pt x="713" y="453"/>
                      <a:pt x="727" y="368"/>
                    </a:cubicBezTo>
                    <a:cubicBezTo>
                      <a:pt x="741" y="185"/>
                      <a:pt x="614" y="23"/>
                      <a:pt x="431" y="1"/>
                    </a:cubicBezTo>
                    <a:cubicBezTo>
                      <a:pt x="421" y="1"/>
                      <a:pt x="412" y="0"/>
                      <a:pt x="403" y="0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48"/>
              <p:cNvSpPr/>
              <p:nvPr/>
            </p:nvSpPr>
            <p:spPr>
              <a:xfrm>
                <a:off x="8238501" y="1689541"/>
                <a:ext cx="579444" cy="924288"/>
              </a:xfrm>
              <a:custGeom>
                <a:rect b="b" l="l" r="r" t="t"/>
                <a:pathLst>
                  <a:path extrusionOk="0" h="10279" w="6444">
                    <a:moveTo>
                      <a:pt x="1798" y="0"/>
                    </a:moveTo>
                    <a:lnTo>
                      <a:pt x="35" y="4681"/>
                    </a:lnTo>
                    <a:cubicBezTo>
                      <a:pt x="35" y="4688"/>
                      <a:pt x="35" y="4695"/>
                      <a:pt x="35" y="4695"/>
                    </a:cubicBezTo>
                    <a:cubicBezTo>
                      <a:pt x="39" y="4699"/>
                      <a:pt x="42" y="4700"/>
                      <a:pt x="45" y="4700"/>
                    </a:cubicBezTo>
                    <a:cubicBezTo>
                      <a:pt x="48" y="4700"/>
                      <a:pt x="49" y="4699"/>
                      <a:pt x="49" y="4695"/>
                    </a:cubicBezTo>
                    <a:lnTo>
                      <a:pt x="6394" y="2883"/>
                    </a:lnTo>
                    <a:lnTo>
                      <a:pt x="2820" y="10229"/>
                    </a:lnTo>
                    <a:lnTo>
                      <a:pt x="21" y="4991"/>
                    </a:lnTo>
                    <a:lnTo>
                      <a:pt x="0" y="5005"/>
                    </a:lnTo>
                    <a:lnTo>
                      <a:pt x="2806" y="10271"/>
                    </a:lnTo>
                    <a:cubicBezTo>
                      <a:pt x="2813" y="10271"/>
                      <a:pt x="2813" y="10278"/>
                      <a:pt x="2820" y="10278"/>
                    </a:cubicBezTo>
                    <a:lnTo>
                      <a:pt x="2827" y="10271"/>
                    </a:lnTo>
                    <a:cubicBezTo>
                      <a:pt x="2834" y="10271"/>
                      <a:pt x="2834" y="10271"/>
                      <a:pt x="2841" y="10264"/>
                    </a:cubicBezTo>
                    <a:lnTo>
                      <a:pt x="6443" y="2862"/>
                    </a:lnTo>
                    <a:cubicBezTo>
                      <a:pt x="6443" y="2855"/>
                      <a:pt x="6443" y="2855"/>
                      <a:pt x="6443" y="2848"/>
                    </a:cubicBezTo>
                    <a:lnTo>
                      <a:pt x="6422" y="2848"/>
                    </a:lnTo>
                    <a:lnTo>
                      <a:pt x="71" y="4667"/>
                    </a:lnTo>
                    <a:lnTo>
                      <a:pt x="1826" y="7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48"/>
              <p:cNvSpPr/>
              <p:nvPr/>
            </p:nvSpPr>
            <p:spPr>
              <a:xfrm>
                <a:off x="8779820" y="1474003"/>
                <a:ext cx="1121392" cy="204208"/>
              </a:xfrm>
              <a:custGeom>
                <a:rect b="b" l="l" r="r" t="t"/>
                <a:pathLst>
                  <a:path extrusionOk="0" h="2271" w="12471">
                    <a:moveTo>
                      <a:pt x="7134" y="0"/>
                    </a:moveTo>
                    <a:lnTo>
                      <a:pt x="0" y="452"/>
                    </a:lnTo>
                    <a:lnTo>
                      <a:pt x="0" y="480"/>
                    </a:lnTo>
                    <a:lnTo>
                      <a:pt x="7127" y="29"/>
                    </a:lnTo>
                    <a:lnTo>
                      <a:pt x="12456" y="2270"/>
                    </a:lnTo>
                    <a:lnTo>
                      <a:pt x="12470" y="2242"/>
                    </a:lnTo>
                    <a:lnTo>
                      <a:pt x="7141" y="0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48"/>
              <p:cNvSpPr/>
              <p:nvPr/>
            </p:nvSpPr>
            <p:spPr>
              <a:xfrm>
                <a:off x="9314125" y="3097958"/>
                <a:ext cx="736625" cy="408956"/>
              </a:xfrm>
              <a:custGeom>
                <a:rect b="b" l="l" r="r" t="t"/>
                <a:pathLst>
                  <a:path extrusionOk="0" h="4548" w="8192">
                    <a:moveTo>
                      <a:pt x="22" y="1"/>
                    </a:moveTo>
                    <a:lnTo>
                      <a:pt x="1" y="15"/>
                    </a:lnTo>
                    <a:lnTo>
                      <a:pt x="2912" y="4012"/>
                    </a:lnTo>
                    <a:cubicBezTo>
                      <a:pt x="2912" y="4012"/>
                      <a:pt x="2919" y="4012"/>
                      <a:pt x="2926" y="4019"/>
                    </a:cubicBezTo>
                    <a:lnTo>
                      <a:pt x="8192" y="4547"/>
                    </a:lnTo>
                    <a:lnTo>
                      <a:pt x="8192" y="4519"/>
                    </a:lnTo>
                    <a:lnTo>
                      <a:pt x="2926" y="399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48"/>
              <p:cNvSpPr/>
              <p:nvPr/>
            </p:nvSpPr>
            <p:spPr>
              <a:xfrm>
                <a:off x="8021075" y="2813361"/>
                <a:ext cx="976891" cy="797500"/>
              </a:xfrm>
              <a:custGeom>
                <a:rect b="b" l="l" r="r" t="t"/>
                <a:pathLst>
                  <a:path extrusionOk="0" h="8869" w="10864">
                    <a:moveTo>
                      <a:pt x="21" y="1"/>
                    </a:moveTo>
                    <a:lnTo>
                      <a:pt x="0" y="15"/>
                    </a:lnTo>
                    <a:lnTo>
                      <a:pt x="3884" y="6204"/>
                    </a:lnTo>
                    <a:cubicBezTo>
                      <a:pt x="3884" y="6211"/>
                      <a:pt x="3884" y="6211"/>
                      <a:pt x="3891" y="6211"/>
                    </a:cubicBezTo>
                    <a:lnTo>
                      <a:pt x="3905" y="6211"/>
                    </a:lnTo>
                    <a:lnTo>
                      <a:pt x="6549" y="3568"/>
                    </a:lnTo>
                    <a:lnTo>
                      <a:pt x="10835" y="8869"/>
                    </a:lnTo>
                    <a:lnTo>
                      <a:pt x="10863" y="8854"/>
                    </a:lnTo>
                    <a:lnTo>
                      <a:pt x="6563" y="3539"/>
                    </a:lnTo>
                    <a:cubicBezTo>
                      <a:pt x="6563" y="3539"/>
                      <a:pt x="6556" y="3532"/>
                      <a:pt x="6556" y="3532"/>
                    </a:cubicBezTo>
                    <a:lnTo>
                      <a:pt x="6542" y="3532"/>
                    </a:lnTo>
                    <a:lnTo>
                      <a:pt x="3898" y="6176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48"/>
              <p:cNvSpPr/>
              <p:nvPr/>
            </p:nvSpPr>
            <p:spPr>
              <a:xfrm>
                <a:off x="8370324" y="3369876"/>
                <a:ext cx="632677" cy="235950"/>
              </a:xfrm>
              <a:custGeom>
                <a:rect b="b" l="l" r="r" t="t"/>
                <a:pathLst>
                  <a:path extrusionOk="0" h="2624" w="7036">
                    <a:moveTo>
                      <a:pt x="14" y="1"/>
                    </a:moveTo>
                    <a:lnTo>
                      <a:pt x="0" y="29"/>
                    </a:lnTo>
                    <a:lnTo>
                      <a:pt x="7021" y="2623"/>
                    </a:lnTo>
                    <a:lnTo>
                      <a:pt x="7036" y="2602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48"/>
              <p:cNvSpPr/>
              <p:nvPr/>
            </p:nvSpPr>
            <p:spPr>
              <a:xfrm>
                <a:off x="8017837" y="1702849"/>
                <a:ext cx="380452" cy="807661"/>
              </a:xfrm>
              <a:custGeom>
                <a:rect b="b" l="l" r="r" t="t"/>
                <a:pathLst>
                  <a:path extrusionOk="0" h="8982" w="4231">
                    <a:moveTo>
                      <a:pt x="4209" y="0"/>
                    </a:moveTo>
                    <a:lnTo>
                      <a:pt x="318" y="3292"/>
                    </a:lnTo>
                    <a:cubicBezTo>
                      <a:pt x="318" y="3292"/>
                      <a:pt x="318" y="3292"/>
                      <a:pt x="318" y="3299"/>
                    </a:cubicBezTo>
                    <a:lnTo>
                      <a:pt x="1" y="8981"/>
                    </a:lnTo>
                    <a:lnTo>
                      <a:pt x="29" y="8981"/>
                    </a:lnTo>
                    <a:lnTo>
                      <a:pt x="339" y="3306"/>
                    </a:lnTo>
                    <a:lnTo>
                      <a:pt x="4230" y="21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rgbClr val="C927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49"/>
          <p:cNvSpPr txBox="1"/>
          <p:nvPr>
            <p:ph idx="1" type="subTitle"/>
          </p:nvPr>
        </p:nvSpPr>
        <p:spPr>
          <a:xfrm>
            <a:off x="1699500" y="1291371"/>
            <a:ext cx="5820300" cy="38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Validation Test</a:t>
            </a:r>
            <a:endParaRPr sz="1800"/>
          </a:p>
        </p:txBody>
      </p:sp>
      <p:sp>
        <p:nvSpPr>
          <p:cNvPr id="1939" name="Google Shape;1939;p49"/>
          <p:cNvSpPr txBox="1"/>
          <p:nvPr>
            <p:ph idx="2" type="subTitle"/>
          </p:nvPr>
        </p:nvSpPr>
        <p:spPr>
          <a:xfrm>
            <a:off x="1699500" y="1588688"/>
            <a:ext cx="58203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Dividing the test set into validation and test set with cross validation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49"/>
          <p:cNvSpPr txBox="1"/>
          <p:nvPr>
            <p:ph idx="3" type="subTitle"/>
          </p:nvPr>
        </p:nvSpPr>
        <p:spPr>
          <a:xfrm>
            <a:off x="1685225" y="2298046"/>
            <a:ext cx="58203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function to correct spelling mistakes</a:t>
            </a:r>
            <a:endParaRPr/>
          </a:p>
        </p:txBody>
      </p:sp>
      <p:sp>
        <p:nvSpPr>
          <p:cNvPr id="1941" name="Google Shape;1941;p49"/>
          <p:cNvSpPr txBox="1"/>
          <p:nvPr>
            <p:ph idx="4" type="subTitle"/>
          </p:nvPr>
        </p:nvSpPr>
        <p:spPr>
          <a:xfrm>
            <a:off x="1699500" y="3005167"/>
            <a:ext cx="58203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function to normalize all the vocabulary for all the models</a:t>
            </a:r>
            <a:endParaRPr/>
          </a:p>
        </p:txBody>
      </p:sp>
      <p:sp>
        <p:nvSpPr>
          <p:cNvPr id="1942" name="Google Shape;1942;p49"/>
          <p:cNvSpPr txBox="1"/>
          <p:nvPr>
            <p:ph idx="6" type="subTitle"/>
          </p:nvPr>
        </p:nvSpPr>
        <p:spPr>
          <a:xfrm>
            <a:off x="1699500" y="2722500"/>
            <a:ext cx="5820300" cy="38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Normalization</a:t>
            </a:r>
            <a:endParaRPr sz="1800"/>
          </a:p>
        </p:txBody>
      </p:sp>
      <p:sp>
        <p:nvSpPr>
          <p:cNvPr id="1943" name="Google Shape;1943;p49"/>
          <p:cNvSpPr txBox="1"/>
          <p:nvPr>
            <p:ph type="title"/>
          </p:nvPr>
        </p:nvSpPr>
        <p:spPr>
          <a:xfrm>
            <a:off x="415200" y="368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Developments</a:t>
            </a:r>
            <a:endParaRPr/>
          </a:p>
        </p:txBody>
      </p:sp>
      <p:sp>
        <p:nvSpPr>
          <p:cNvPr id="1944" name="Google Shape;1944;p49"/>
          <p:cNvSpPr txBox="1"/>
          <p:nvPr>
            <p:ph idx="5" type="subTitle"/>
          </p:nvPr>
        </p:nvSpPr>
        <p:spPr>
          <a:xfrm>
            <a:off x="1699500" y="2015471"/>
            <a:ext cx="5820300" cy="38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Spelling Correction</a:t>
            </a:r>
            <a:endParaRPr sz="1800"/>
          </a:p>
        </p:txBody>
      </p:sp>
      <p:sp>
        <p:nvSpPr>
          <p:cNvPr id="1945" name="Google Shape;1945;p49"/>
          <p:cNvSpPr/>
          <p:nvPr/>
        </p:nvSpPr>
        <p:spPr>
          <a:xfrm>
            <a:off x="1218350" y="2159235"/>
            <a:ext cx="217800" cy="21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49"/>
          <p:cNvSpPr/>
          <p:nvPr/>
        </p:nvSpPr>
        <p:spPr>
          <a:xfrm>
            <a:off x="1212175" y="2867945"/>
            <a:ext cx="217800" cy="217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7" name="Google Shape;1947;p49"/>
          <p:cNvCxnSpPr>
            <a:endCxn id="1945" idx="0"/>
          </p:cNvCxnSpPr>
          <p:nvPr/>
        </p:nvCxnSpPr>
        <p:spPr>
          <a:xfrm flipH="1">
            <a:off x="1327250" y="1197735"/>
            <a:ext cx="1500" cy="96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8" name="Google Shape;1948;p49"/>
          <p:cNvCxnSpPr>
            <a:stCxn id="1945" idx="4"/>
            <a:endCxn id="1946" idx="0"/>
          </p:cNvCxnSpPr>
          <p:nvPr/>
        </p:nvCxnSpPr>
        <p:spPr>
          <a:xfrm flipH="1">
            <a:off x="1320950" y="2377035"/>
            <a:ext cx="6300" cy="49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9" name="Google Shape;1949;p49"/>
          <p:cNvCxnSpPr>
            <a:stCxn id="1946" idx="4"/>
          </p:cNvCxnSpPr>
          <p:nvPr/>
        </p:nvCxnSpPr>
        <p:spPr>
          <a:xfrm flipH="1">
            <a:off x="1316275" y="3085745"/>
            <a:ext cx="4800" cy="180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50" name="Google Shape;1950;p49"/>
          <p:cNvGrpSpPr/>
          <p:nvPr/>
        </p:nvGrpSpPr>
        <p:grpSpPr>
          <a:xfrm rot="10800000">
            <a:off x="8160225" y="4059875"/>
            <a:ext cx="983775" cy="876850"/>
            <a:chOff x="7636150" y="250100"/>
            <a:chExt cx="983775" cy="876850"/>
          </a:xfrm>
        </p:grpSpPr>
        <p:sp>
          <p:nvSpPr>
            <p:cNvPr id="1951" name="Google Shape;1951;p49"/>
            <p:cNvSpPr/>
            <p:nvPr/>
          </p:nvSpPr>
          <p:spPr>
            <a:xfrm>
              <a:off x="7636150" y="266575"/>
              <a:ext cx="951700" cy="860375"/>
            </a:xfrm>
            <a:custGeom>
              <a:rect b="b" l="l" r="r" t="t"/>
              <a:pathLst>
                <a:path extrusionOk="0" h="34415" w="38068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8555025" y="250100"/>
              <a:ext cx="64900" cy="34025"/>
            </a:xfrm>
            <a:custGeom>
              <a:rect b="b" l="l" r="r" t="t"/>
              <a:pathLst>
                <a:path extrusionOk="0" h="1361" w="2596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3" name="Google Shape;1953;p49"/>
          <p:cNvGrpSpPr/>
          <p:nvPr/>
        </p:nvGrpSpPr>
        <p:grpSpPr>
          <a:xfrm flipH="1" rot="8950561">
            <a:off x="7701943" y="276793"/>
            <a:ext cx="1091257" cy="1011716"/>
            <a:chOff x="8133016" y="3881312"/>
            <a:chExt cx="1100931" cy="1020684"/>
          </a:xfrm>
        </p:grpSpPr>
        <p:sp>
          <p:nvSpPr>
            <p:cNvPr id="1954" name="Google Shape;1954;p49"/>
            <p:cNvSpPr/>
            <p:nvPr/>
          </p:nvSpPr>
          <p:spPr>
            <a:xfrm>
              <a:off x="8133016" y="3882954"/>
              <a:ext cx="1100931" cy="1018220"/>
            </a:xfrm>
            <a:custGeom>
              <a:rect b="b" l="l" r="r" t="t"/>
              <a:pathLst>
                <a:path extrusionOk="0" h="8679" w="9384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8133838" y="3881312"/>
              <a:ext cx="1099288" cy="1020684"/>
            </a:xfrm>
            <a:custGeom>
              <a:rect b="b" l="l" r="r" t="t"/>
              <a:pathLst>
                <a:path extrusionOk="0" h="8700" w="937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6" name="Google Shape;1956;p49"/>
          <p:cNvSpPr/>
          <p:nvPr/>
        </p:nvSpPr>
        <p:spPr>
          <a:xfrm>
            <a:off x="1212175" y="4285364"/>
            <a:ext cx="217800" cy="217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49"/>
          <p:cNvSpPr txBox="1"/>
          <p:nvPr>
            <p:ph idx="4" type="subTitle"/>
          </p:nvPr>
        </p:nvSpPr>
        <p:spPr>
          <a:xfrm>
            <a:off x="1699500" y="4475188"/>
            <a:ext cx="58203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chosen model of classification on another dataset with tweets </a:t>
            </a:r>
            <a:endParaRPr/>
          </a:p>
        </p:txBody>
      </p:sp>
      <p:sp>
        <p:nvSpPr>
          <p:cNvPr id="1958" name="Google Shape;1958;p49"/>
          <p:cNvSpPr txBox="1"/>
          <p:nvPr>
            <p:ph idx="6" type="subTitle"/>
          </p:nvPr>
        </p:nvSpPr>
        <p:spPr>
          <a:xfrm>
            <a:off x="1699500" y="4146242"/>
            <a:ext cx="5820300" cy="38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Another dataset</a:t>
            </a:r>
            <a:endParaRPr sz="1800"/>
          </a:p>
        </p:txBody>
      </p:sp>
      <p:sp>
        <p:nvSpPr>
          <p:cNvPr id="1959" name="Google Shape;1959;p49"/>
          <p:cNvSpPr/>
          <p:nvPr/>
        </p:nvSpPr>
        <p:spPr>
          <a:xfrm>
            <a:off x="1209900" y="1450525"/>
            <a:ext cx="217800" cy="217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49"/>
          <p:cNvSpPr txBox="1"/>
          <p:nvPr>
            <p:ph idx="4" type="subTitle"/>
          </p:nvPr>
        </p:nvSpPr>
        <p:spPr>
          <a:xfrm>
            <a:off x="1699500" y="3773942"/>
            <a:ext cx="58203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Word2Vec classification also with bigram and trigram</a:t>
            </a:r>
            <a:endParaRPr/>
          </a:p>
        </p:txBody>
      </p:sp>
      <p:sp>
        <p:nvSpPr>
          <p:cNvPr id="1961" name="Google Shape;1961;p49"/>
          <p:cNvSpPr txBox="1"/>
          <p:nvPr>
            <p:ph idx="6" type="subTitle"/>
          </p:nvPr>
        </p:nvSpPr>
        <p:spPr>
          <a:xfrm>
            <a:off x="1699500" y="3444996"/>
            <a:ext cx="5820300" cy="389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N-grams for Word2Vec classification</a:t>
            </a:r>
            <a:endParaRPr sz="1800"/>
          </a:p>
        </p:txBody>
      </p:sp>
      <p:sp>
        <p:nvSpPr>
          <p:cNvPr id="1962" name="Google Shape;1962;p49"/>
          <p:cNvSpPr/>
          <p:nvPr/>
        </p:nvSpPr>
        <p:spPr>
          <a:xfrm>
            <a:off x="1212175" y="3576654"/>
            <a:ext cx="217800" cy="217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2"/>
          <p:cNvSpPr/>
          <p:nvPr/>
        </p:nvSpPr>
        <p:spPr>
          <a:xfrm rot="5400000">
            <a:off x="2720175" y="-1231525"/>
            <a:ext cx="818400" cy="6272700"/>
          </a:xfrm>
          <a:prstGeom prst="round2SameRect">
            <a:avLst>
              <a:gd fmla="val 47889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2"/>
          <p:cNvSpPr txBox="1"/>
          <p:nvPr>
            <p:ph type="title"/>
          </p:nvPr>
        </p:nvSpPr>
        <p:spPr>
          <a:xfrm>
            <a:off x="1003150" y="1483925"/>
            <a:ext cx="4988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 the 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5" name="Google Shape;1145;p32"/>
          <p:cNvSpPr txBox="1"/>
          <p:nvPr>
            <p:ph idx="1" type="subTitle"/>
          </p:nvPr>
        </p:nvSpPr>
        <p:spPr>
          <a:xfrm>
            <a:off x="1150300" y="2519972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is about </a:t>
            </a:r>
            <a:r>
              <a:rPr b="1" lang="en"/>
              <a:t>tweets</a:t>
            </a:r>
            <a:r>
              <a:rPr lang="en"/>
              <a:t> that may contain </a:t>
            </a:r>
            <a:r>
              <a:rPr i="1" lang="en">
                <a:solidFill>
                  <a:schemeClr val="dk2"/>
                </a:solidFill>
              </a:rPr>
              <a:t>hate speech</a:t>
            </a:r>
            <a:r>
              <a:rPr lang="en"/>
              <a:t>, </a:t>
            </a:r>
            <a:r>
              <a:rPr lang="en">
                <a:solidFill>
                  <a:schemeClr val="dk2"/>
                </a:solidFill>
              </a:rPr>
              <a:t>offensive</a:t>
            </a:r>
            <a:r>
              <a:rPr i="1" lang="en">
                <a:solidFill>
                  <a:schemeClr val="dk2"/>
                </a:solidFill>
              </a:rPr>
              <a:t> language</a:t>
            </a:r>
            <a:r>
              <a:rPr lang="en"/>
              <a:t> or </a:t>
            </a:r>
            <a:r>
              <a:rPr i="1" lang="en">
                <a:solidFill>
                  <a:schemeClr val="dk2"/>
                </a:solidFill>
              </a:rPr>
              <a:t>neither</a:t>
            </a:r>
            <a:r>
              <a:rPr lang="en"/>
              <a:t>. There are </a:t>
            </a:r>
            <a:r>
              <a:rPr b="1" lang="en"/>
              <a:t>24783 rows</a:t>
            </a:r>
            <a:r>
              <a:rPr lang="en"/>
              <a:t> and </a:t>
            </a:r>
            <a:r>
              <a:rPr b="1" lang="en"/>
              <a:t>6 columns</a:t>
            </a:r>
            <a:r>
              <a:rPr lang="en"/>
              <a:t>.</a:t>
            </a:r>
            <a:endParaRPr/>
          </a:p>
        </p:txBody>
      </p:sp>
      <p:sp>
        <p:nvSpPr>
          <p:cNvPr id="1146" name="Google Shape;1146;p32"/>
          <p:cNvSpPr/>
          <p:nvPr/>
        </p:nvSpPr>
        <p:spPr>
          <a:xfrm>
            <a:off x="6197568" y="3525765"/>
            <a:ext cx="68162" cy="35628"/>
          </a:xfrm>
          <a:custGeom>
            <a:rect b="b" l="l" r="r" t="t"/>
            <a:pathLst>
              <a:path extrusionOk="0" h="380" w="727">
                <a:moveTo>
                  <a:pt x="364" y="1"/>
                </a:moveTo>
                <a:cubicBezTo>
                  <a:pt x="284" y="1"/>
                  <a:pt x="205" y="18"/>
                  <a:pt x="134" y="54"/>
                </a:cubicBezTo>
                <a:cubicBezTo>
                  <a:pt x="0" y="131"/>
                  <a:pt x="7" y="251"/>
                  <a:pt x="134" y="321"/>
                </a:cubicBezTo>
                <a:cubicBezTo>
                  <a:pt x="205" y="360"/>
                  <a:pt x="284" y="380"/>
                  <a:pt x="364" y="380"/>
                </a:cubicBezTo>
                <a:cubicBezTo>
                  <a:pt x="444" y="380"/>
                  <a:pt x="526" y="360"/>
                  <a:pt x="600" y="321"/>
                </a:cubicBezTo>
                <a:cubicBezTo>
                  <a:pt x="726" y="251"/>
                  <a:pt x="726" y="131"/>
                  <a:pt x="600" y="54"/>
                </a:cubicBezTo>
                <a:cubicBezTo>
                  <a:pt x="526" y="18"/>
                  <a:pt x="444" y="1"/>
                  <a:pt x="3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7" name="Google Shape;1147;p32"/>
          <p:cNvGrpSpPr/>
          <p:nvPr/>
        </p:nvGrpSpPr>
        <p:grpSpPr>
          <a:xfrm>
            <a:off x="5652832" y="2217276"/>
            <a:ext cx="3129570" cy="2688316"/>
            <a:chOff x="238125" y="3084400"/>
            <a:chExt cx="753750" cy="647475"/>
          </a:xfrm>
        </p:grpSpPr>
        <p:sp>
          <p:nvSpPr>
            <p:cNvPr id="1148" name="Google Shape;1148;p32"/>
            <p:cNvSpPr/>
            <p:nvPr/>
          </p:nvSpPr>
          <p:spPr>
            <a:xfrm>
              <a:off x="442900" y="3397500"/>
              <a:ext cx="72275" cy="127500"/>
            </a:xfrm>
            <a:custGeom>
              <a:rect b="b" l="l" r="r" t="t"/>
              <a:pathLst>
                <a:path extrusionOk="0" h="5100" w="2891">
                  <a:moveTo>
                    <a:pt x="2266" y="1"/>
                  </a:moveTo>
                  <a:cubicBezTo>
                    <a:pt x="2077" y="1"/>
                    <a:pt x="1853" y="188"/>
                    <a:pt x="1678" y="891"/>
                  </a:cubicBezTo>
                  <a:cubicBezTo>
                    <a:pt x="1311" y="2385"/>
                    <a:pt x="289" y="4267"/>
                    <a:pt x="289" y="4267"/>
                  </a:cubicBezTo>
                  <a:cubicBezTo>
                    <a:pt x="289" y="4267"/>
                    <a:pt x="0" y="5078"/>
                    <a:pt x="310" y="5099"/>
                  </a:cubicBezTo>
                  <a:cubicBezTo>
                    <a:pt x="312" y="5099"/>
                    <a:pt x="313" y="5099"/>
                    <a:pt x="314" y="5099"/>
                  </a:cubicBezTo>
                  <a:cubicBezTo>
                    <a:pt x="644" y="5099"/>
                    <a:pt x="2890" y="1144"/>
                    <a:pt x="2890" y="1144"/>
                  </a:cubicBezTo>
                  <a:lnTo>
                    <a:pt x="2651" y="242"/>
                  </a:lnTo>
                  <a:cubicBezTo>
                    <a:pt x="2651" y="242"/>
                    <a:pt x="2481" y="1"/>
                    <a:pt x="226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444475" y="3397075"/>
              <a:ext cx="71050" cy="128450"/>
            </a:xfrm>
            <a:custGeom>
              <a:rect b="b" l="l" r="r" t="t"/>
              <a:pathLst>
                <a:path extrusionOk="0" h="5138" w="2842">
                  <a:moveTo>
                    <a:pt x="2200" y="34"/>
                  </a:moveTo>
                  <a:cubicBezTo>
                    <a:pt x="2390" y="34"/>
                    <a:pt x="2553" y="245"/>
                    <a:pt x="2567" y="266"/>
                  </a:cubicBezTo>
                  <a:lnTo>
                    <a:pt x="2806" y="1154"/>
                  </a:lnTo>
                  <a:cubicBezTo>
                    <a:pt x="1897" y="2748"/>
                    <a:pt x="473" y="5102"/>
                    <a:pt x="247" y="5102"/>
                  </a:cubicBezTo>
                  <a:cubicBezTo>
                    <a:pt x="205" y="5095"/>
                    <a:pt x="177" y="5074"/>
                    <a:pt x="156" y="5046"/>
                  </a:cubicBezTo>
                  <a:cubicBezTo>
                    <a:pt x="36" y="4862"/>
                    <a:pt x="240" y="4291"/>
                    <a:pt x="240" y="4291"/>
                  </a:cubicBezTo>
                  <a:cubicBezTo>
                    <a:pt x="247" y="4270"/>
                    <a:pt x="1263" y="2388"/>
                    <a:pt x="1629" y="908"/>
                  </a:cubicBezTo>
                  <a:cubicBezTo>
                    <a:pt x="1763" y="372"/>
                    <a:pt x="1939" y="83"/>
                    <a:pt x="2151" y="41"/>
                  </a:cubicBezTo>
                  <a:lnTo>
                    <a:pt x="2200" y="41"/>
                  </a:lnTo>
                  <a:lnTo>
                    <a:pt x="2200" y="34"/>
                  </a:lnTo>
                  <a:close/>
                  <a:moveTo>
                    <a:pt x="2196" y="1"/>
                  </a:moveTo>
                  <a:cubicBezTo>
                    <a:pt x="2179" y="1"/>
                    <a:pt x="2161" y="2"/>
                    <a:pt x="2144" y="5"/>
                  </a:cubicBezTo>
                  <a:cubicBezTo>
                    <a:pt x="1918" y="48"/>
                    <a:pt x="1735" y="351"/>
                    <a:pt x="1601" y="901"/>
                  </a:cubicBezTo>
                  <a:cubicBezTo>
                    <a:pt x="1234" y="2381"/>
                    <a:pt x="219" y="4256"/>
                    <a:pt x="205" y="4277"/>
                  </a:cubicBezTo>
                  <a:cubicBezTo>
                    <a:pt x="198" y="4305"/>
                    <a:pt x="1" y="4869"/>
                    <a:pt x="128" y="5074"/>
                  </a:cubicBezTo>
                  <a:cubicBezTo>
                    <a:pt x="156" y="5109"/>
                    <a:pt x="198" y="5137"/>
                    <a:pt x="247" y="5137"/>
                  </a:cubicBezTo>
                  <a:cubicBezTo>
                    <a:pt x="572" y="5137"/>
                    <a:pt x="2609" y="1577"/>
                    <a:pt x="2842" y="1154"/>
                  </a:cubicBezTo>
                  <a:cubicBezTo>
                    <a:pt x="2842" y="1154"/>
                    <a:pt x="2609" y="266"/>
                    <a:pt x="2602" y="252"/>
                  </a:cubicBezTo>
                  <a:cubicBezTo>
                    <a:pt x="2595" y="239"/>
                    <a:pt x="2419" y="1"/>
                    <a:pt x="219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354950" y="3404250"/>
              <a:ext cx="94675" cy="37175"/>
            </a:xfrm>
            <a:custGeom>
              <a:rect b="b" l="l" r="r" t="t"/>
              <a:pathLst>
                <a:path extrusionOk="0" h="1487" w="3787">
                  <a:moveTo>
                    <a:pt x="3710" y="0"/>
                  </a:moveTo>
                  <a:cubicBezTo>
                    <a:pt x="3333" y="0"/>
                    <a:pt x="1675" y="12"/>
                    <a:pt x="565" y="240"/>
                  </a:cubicBezTo>
                  <a:cubicBezTo>
                    <a:pt x="219" y="303"/>
                    <a:pt x="1" y="642"/>
                    <a:pt x="64" y="980"/>
                  </a:cubicBezTo>
                  <a:cubicBezTo>
                    <a:pt x="78" y="1037"/>
                    <a:pt x="99" y="1093"/>
                    <a:pt x="128" y="1149"/>
                  </a:cubicBezTo>
                  <a:cubicBezTo>
                    <a:pt x="235" y="1358"/>
                    <a:pt x="454" y="1486"/>
                    <a:pt x="685" y="1486"/>
                  </a:cubicBezTo>
                  <a:cubicBezTo>
                    <a:pt x="727" y="1486"/>
                    <a:pt x="769" y="1482"/>
                    <a:pt x="811" y="1474"/>
                  </a:cubicBezTo>
                  <a:cubicBezTo>
                    <a:pt x="1851" y="1268"/>
                    <a:pt x="3538" y="1262"/>
                    <a:pt x="3756" y="1262"/>
                  </a:cubicBezTo>
                  <a:cubicBezTo>
                    <a:pt x="3770" y="1262"/>
                    <a:pt x="3778" y="1262"/>
                    <a:pt x="3779" y="1262"/>
                  </a:cubicBezTo>
                  <a:lnTo>
                    <a:pt x="3786" y="0"/>
                  </a:lnTo>
                  <a:cubicBezTo>
                    <a:pt x="3778" y="0"/>
                    <a:pt x="3752" y="0"/>
                    <a:pt x="371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354425" y="3403725"/>
              <a:ext cx="95200" cy="38075"/>
            </a:xfrm>
            <a:custGeom>
              <a:rect b="b" l="l" r="r" t="t"/>
              <a:pathLst>
                <a:path extrusionOk="0" h="1523" w="3808">
                  <a:moveTo>
                    <a:pt x="3731" y="0"/>
                  </a:moveTo>
                  <a:cubicBezTo>
                    <a:pt x="3353" y="0"/>
                    <a:pt x="1689" y="11"/>
                    <a:pt x="579" y="240"/>
                  </a:cubicBezTo>
                  <a:cubicBezTo>
                    <a:pt x="226" y="310"/>
                    <a:pt x="1" y="649"/>
                    <a:pt x="71" y="1001"/>
                  </a:cubicBezTo>
                  <a:cubicBezTo>
                    <a:pt x="85" y="1065"/>
                    <a:pt x="99" y="1121"/>
                    <a:pt x="127" y="1170"/>
                  </a:cubicBezTo>
                  <a:cubicBezTo>
                    <a:pt x="240" y="1389"/>
                    <a:pt x="466" y="1523"/>
                    <a:pt x="713" y="1523"/>
                  </a:cubicBezTo>
                  <a:cubicBezTo>
                    <a:pt x="755" y="1523"/>
                    <a:pt x="797" y="1523"/>
                    <a:pt x="839" y="1509"/>
                  </a:cubicBezTo>
                  <a:cubicBezTo>
                    <a:pt x="1879" y="1303"/>
                    <a:pt x="3559" y="1297"/>
                    <a:pt x="3777" y="1297"/>
                  </a:cubicBezTo>
                  <a:cubicBezTo>
                    <a:pt x="3791" y="1297"/>
                    <a:pt x="3799" y="1297"/>
                    <a:pt x="3800" y="1297"/>
                  </a:cubicBezTo>
                  <a:lnTo>
                    <a:pt x="3800" y="1262"/>
                  </a:lnTo>
                  <a:cubicBezTo>
                    <a:pt x="3799" y="1262"/>
                    <a:pt x="3791" y="1262"/>
                    <a:pt x="3778" y="1262"/>
                  </a:cubicBezTo>
                  <a:cubicBezTo>
                    <a:pt x="3565" y="1262"/>
                    <a:pt x="1874" y="1268"/>
                    <a:pt x="832" y="1481"/>
                  </a:cubicBezTo>
                  <a:cubicBezTo>
                    <a:pt x="794" y="1487"/>
                    <a:pt x="756" y="1491"/>
                    <a:pt x="719" y="1491"/>
                  </a:cubicBezTo>
                  <a:cubicBezTo>
                    <a:pt x="486" y="1491"/>
                    <a:pt x="272" y="1363"/>
                    <a:pt x="163" y="1156"/>
                  </a:cubicBezTo>
                  <a:cubicBezTo>
                    <a:pt x="134" y="1107"/>
                    <a:pt x="120" y="1051"/>
                    <a:pt x="106" y="994"/>
                  </a:cubicBezTo>
                  <a:cubicBezTo>
                    <a:pt x="43" y="663"/>
                    <a:pt x="254" y="339"/>
                    <a:pt x="586" y="275"/>
                  </a:cubicBezTo>
                  <a:cubicBezTo>
                    <a:pt x="1696" y="47"/>
                    <a:pt x="3354" y="35"/>
                    <a:pt x="3731" y="35"/>
                  </a:cubicBezTo>
                  <a:cubicBezTo>
                    <a:pt x="3773" y="35"/>
                    <a:pt x="3799" y="35"/>
                    <a:pt x="3807" y="35"/>
                  </a:cubicBezTo>
                  <a:lnTo>
                    <a:pt x="3807" y="0"/>
                  </a:lnTo>
                  <a:cubicBezTo>
                    <a:pt x="3799" y="0"/>
                    <a:pt x="3773" y="0"/>
                    <a:pt x="3731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362375" y="3413800"/>
              <a:ext cx="14800" cy="20250"/>
            </a:xfrm>
            <a:custGeom>
              <a:rect b="b" l="l" r="r" t="t"/>
              <a:pathLst>
                <a:path extrusionOk="0" h="810" w="592">
                  <a:moveTo>
                    <a:pt x="406" y="1"/>
                  </a:moveTo>
                  <a:cubicBezTo>
                    <a:pt x="260" y="1"/>
                    <a:pt x="0" y="190"/>
                    <a:pt x="28" y="464"/>
                  </a:cubicBezTo>
                  <a:cubicBezTo>
                    <a:pt x="63" y="810"/>
                    <a:pt x="331" y="767"/>
                    <a:pt x="486" y="781"/>
                  </a:cubicBezTo>
                  <a:cubicBezTo>
                    <a:pt x="490" y="782"/>
                    <a:pt x="493" y="782"/>
                    <a:pt x="497" y="782"/>
                  </a:cubicBezTo>
                  <a:cubicBezTo>
                    <a:pt x="549" y="782"/>
                    <a:pt x="591" y="736"/>
                    <a:pt x="585" y="683"/>
                  </a:cubicBezTo>
                  <a:cubicBezTo>
                    <a:pt x="571" y="507"/>
                    <a:pt x="550" y="154"/>
                    <a:pt x="493" y="48"/>
                  </a:cubicBezTo>
                  <a:cubicBezTo>
                    <a:pt x="479" y="16"/>
                    <a:pt x="447" y="1"/>
                    <a:pt x="406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362350" y="3413375"/>
              <a:ext cx="15175" cy="20500"/>
            </a:xfrm>
            <a:custGeom>
              <a:rect b="b" l="l" r="r" t="t"/>
              <a:pathLst>
                <a:path extrusionOk="0" h="820" w="607">
                  <a:moveTo>
                    <a:pt x="410" y="37"/>
                  </a:moveTo>
                  <a:cubicBezTo>
                    <a:pt x="438" y="37"/>
                    <a:pt x="459" y="44"/>
                    <a:pt x="473" y="72"/>
                  </a:cubicBezTo>
                  <a:cubicBezTo>
                    <a:pt x="529" y="178"/>
                    <a:pt x="551" y="545"/>
                    <a:pt x="565" y="700"/>
                  </a:cubicBezTo>
                  <a:cubicBezTo>
                    <a:pt x="565" y="721"/>
                    <a:pt x="558" y="742"/>
                    <a:pt x="544" y="756"/>
                  </a:cubicBezTo>
                  <a:cubicBezTo>
                    <a:pt x="529" y="770"/>
                    <a:pt x="508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29" y="277"/>
                    <a:pt x="163" y="101"/>
                    <a:pt x="353" y="44"/>
                  </a:cubicBezTo>
                  <a:cubicBezTo>
                    <a:pt x="367" y="37"/>
                    <a:pt x="388" y="37"/>
                    <a:pt x="410" y="37"/>
                  </a:cubicBezTo>
                  <a:close/>
                  <a:moveTo>
                    <a:pt x="408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42" y="72"/>
                    <a:pt x="1" y="270"/>
                    <a:pt x="8" y="481"/>
                  </a:cubicBezTo>
                  <a:cubicBezTo>
                    <a:pt x="43" y="798"/>
                    <a:pt x="276" y="813"/>
                    <a:pt x="424" y="813"/>
                  </a:cubicBezTo>
                  <a:lnTo>
                    <a:pt x="494" y="813"/>
                  </a:lnTo>
                  <a:lnTo>
                    <a:pt x="494" y="820"/>
                  </a:lnTo>
                  <a:cubicBezTo>
                    <a:pt x="558" y="820"/>
                    <a:pt x="607" y="763"/>
                    <a:pt x="600" y="700"/>
                  </a:cubicBezTo>
                  <a:cubicBezTo>
                    <a:pt x="593" y="509"/>
                    <a:pt x="565" y="171"/>
                    <a:pt x="515" y="58"/>
                  </a:cubicBezTo>
                  <a:cubicBezTo>
                    <a:pt x="500" y="22"/>
                    <a:pt x="461" y="1"/>
                    <a:pt x="4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378400" y="3415175"/>
              <a:ext cx="1775" cy="10425"/>
            </a:xfrm>
            <a:custGeom>
              <a:rect b="b" l="l" r="r" t="t"/>
              <a:pathLst>
                <a:path extrusionOk="0" h="417" w="71">
                  <a:moveTo>
                    <a:pt x="14" y="0"/>
                  </a:moveTo>
                  <a:lnTo>
                    <a:pt x="14" y="0"/>
                  </a:lnTo>
                  <a:cubicBezTo>
                    <a:pt x="0" y="22"/>
                    <a:pt x="71" y="416"/>
                    <a:pt x="71" y="41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378050" y="3415000"/>
              <a:ext cx="2475" cy="10950"/>
            </a:xfrm>
            <a:custGeom>
              <a:rect b="b" l="l" r="r" t="t"/>
              <a:pathLst>
                <a:path extrusionOk="0" h="438" w="99">
                  <a:moveTo>
                    <a:pt x="14" y="0"/>
                  </a:moveTo>
                  <a:lnTo>
                    <a:pt x="14" y="0"/>
                  </a:lnTo>
                  <a:cubicBezTo>
                    <a:pt x="7" y="7"/>
                    <a:pt x="0" y="22"/>
                    <a:pt x="85" y="437"/>
                  </a:cubicBezTo>
                  <a:lnTo>
                    <a:pt x="99" y="416"/>
                  </a:lnTo>
                  <a:cubicBezTo>
                    <a:pt x="71" y="233"/>
                    <a:pt x="42" y="36"/>
                    <a:pt x="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400950" y="3410775"/>
              <a:ext cx="1975" cy="18350"/>
            </a:xfrm>
            <a:custGeom>
              <a:rect b="b" l="l" r="r" t="t"/>
              <a:pathLst>
                <a:path extrusionOk="0" h="734" w="79">
                  <a:moveTo>
                    <a:pt x="1" y="0"/>
                  </a:moveTo>
                  <a:lnTo>
                    <a:pt x="1" y="0"/>
                  </a:lnTo>
                  <a:cubicBezTo>
                    <a:pt x="8" y="247"/>
                    <a:pt x="36" y="487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400425" y="3410775"/>
              <a:ext cx="2850" cy="18350"/>
            </a:xfrm>
            <a:custGeom>
              <a:rect b="b" l="l" r="r" t="t"/>
              <a:pathLst>
                <a:path extrusionOk="0" h="734" w="114">
                  <a:moveTo>
                    <a:pt x="0" y="0"/>
                  </a:moveTo>
                  <a:cubicBezTo>
                    <a:pt x="14" y="247"/>
                    <a:pt x="43" y="494"/>
                    <a:pt x="78" y="733"/>
                  </a:cubicBezTo>
                  <a:lnTo>
                    <a:pt x="113" y="726"/>
                  </a:lnTo>
                  <a:cubicBezTo>
                    <a:pt x="78" y="487"/>
                    <a:pt x="50" y="240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407125" y="3410050"/>
              <a:ext cx="1075" cy="17300"/>
            </a:xfrm>
            <a:custGeom>
              <a:rect b="b" l="l" r="r" t="t"/>
              <a:pathLst>
                <a:path extrusionOk="0" h="692" w="43">
                  <a:moveTo>
                    <a:pt x="14" y="1"/>
                  </a:moveTo>
                  <a:cubicBezTo>
                    <a:pt x="0" y="234"/>
                    <a:pt x="7" y="466"/>
                    <a:pt x="43" y="69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406600" y="3410050"/>
              <a:ext cx="2125" cy="17300"/>
            </a:xfrm>
            <a:custGeom>
              <a:rect b="b" l="l" r="r" t="t"/>
              <a:pathLst>
                <a:path extrusionOk="0" h="692" w="85">
                  <a:moveTo>
                    <a:pt x="14" y="1"/>
                  </a:moveTo>
                  <a:lnTo>
                    <a:pt x="14" y="1"/>
                  </a:lnTo>
                  <a:cubicBezTo>
                    <a:pt x="0" y="234"/>
                    <a:pt x="14" y="466"/>
                    <a:pt x="49" y="692"/>
                  </a:cubicBezTo>
                  <a:lnTo>
                    <a:pt x="85" y="692"/>
                  </a:lnTo>
                  <a:cubicBezTo>
                    <a:pt x="49" y="459"/>
                    <a:pt x="28" y="234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350200" y="3425550"/>
              <a:ext cx="105225" cy="37125"/>
            </a:xfrm>
            <a:custGeom>
              <a:rect b="b" l="l" r="r" t="t"/>
              <a:pathLst>
                <a:path extrusionOk="0" h="1485" w="4209">
                  <a:moveTo>
                    <a:pt x="4045" y="1"/>
                  </a:moveTo>
                  <a:cubicBezTo>
                    <a:pt x="3482" y="1"/>
                    <a:pt x="1621" y="16"/>
                    <a:pt x="557" y="234"/>
                  </a:cubicBezTo>
                  <a:cubicBezTo>
                    <a:pt x="219" y="297"/>
                    <a:pt x="0" y="636"/>
                    <a:pt x="64" y="974"/>
                  </a:cubicBezTo>
                  <a:cubicBezTo>
                    <a:pt x="78" y="1031"/>
                    <a:pt x="99" y="1087"/>
                    <a:pt x="120" y="1143"/>
                  </a:cubicBezTo>
                  <a:cubicBezTo>
                    <a:pt x="236" y="1356"/>
                    <a:pt x="461" y="1485"/>
                    <a:pt x="697" y="1485"/>
                  </a:cubicBezTo>
                  <a:cubicBezTo>
                    <a:pt x="735" y="1485"/>
                    <a:pt x="773" y="1481"/>
                    <a:pt x="811" y="1475"/>
                  </a:cubicBezTo>
                  <a:cubicBezTo>
                    <a:pt x="1853" y="1262"/>
                    <a:pt x="3544" y="1256"/>
                    <a:pt x="3757" y="1256"/>
                  </a:cubicBezTo>
                  <a:cubicBezTo>
                    <a:pt x="3770" y="1256"/>
                    <a:pt x="3778" y="1256"/>
                    <a:pt x="3779" y="1256"/>
                  </a:cubicBezTo>
                  <a:lnTo>
                    <a:pt x="4209" y="1"/>
                  </a:lnTo>
                  <a:cubicBezTo>
                    <a:pt x="4197" y="1"/>
                    <a:pt x="4139" y="1"/>
                    <a:pt x="404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349675" y="3425050"/>
              <a:ext cx="105750" cy="38075"/>
            </a:xfrm>
            <a:custGeom>
              <a:rect b="b" l="l" r="r" t="t"/>
              <a:pathLst>
                <a:path extrusionOk="0" h="1523" w="4230">
                  <a:moveTo>
                    <a:pt x="4133" y="0"/>
                  </a:moveTo>
                  <a:cubicBezTo>
                    <a:pt x="3665" y="0"/>
                    <a:pt x="1679" y="11"/>
                    <a:pt x="578" y="233"/>
                  </a:cubicBezTo>
                  <a:cubicBezTo>
                    <a:pt x="226" y="303"/>
                    <a:pt x="0" y="649"/>
                    <a:pt x="71" y="1001"/>
                  </a:cubicBezTo>
                  <a:cubicBezTo>
                    <a:pt x="78" y="1058"/>
                    <a:pt x="99" y="1114"/>
                    <a:pt x="127" y="1170"/>
                  </a:cubicBezTo>
                  <a:cubicBezTo>
                    <a:pt x="240" y="1382"/>
                    <a:pt x="465" y="1523"/>
                    <a:pt x="705" y="1523"/>
                  </a:cubicBezTo>
                  <a:cubicBezTo>
                    <a:pt x="747" y="1523"/>
                    <a:pt x="790" y="1516"/>
                    <a:pt x="832" y="1509"/>
                  </a:cubicBezTo>
                  <a:cubicBezTo>
                    <a:pt x="1822" y="1308"/>
                    <a:pt x="3380" y="1297"/>
                    <a:pt x="3729" y="1297"/>
                  </a:cubicBezTo>
                  <a:cubicBezTo>
                    <a:pt x="3773" y="1297"/>
                    <a:pt x="3797" y="1297"/>
                    <a:pt x="3800" y="1297"/>
                  </a:cubicBezTo>
                  <a:lnTo>
                    <a:pt x="3800" y="1262"/>
                  </a:lnTo>
                  <a:cubicBezTo>
                    <a:pt x="3797" y="1262"/>
                    <a:pt x="3773" y="1262"/>
                    <a:pt x="3729" y="1262"/>
                  </a:cubicBezTo>
                  <a:cubicBezTo>
                    <a:pt x="3379" y="1262"/>
                    <a:pt x="1815" y="1273"/>
                    <a:pt x="825" y="1473"/>
                  </a:cubicBezTo>
                  <a:cubicBezTo>
                    <a:pt x="784" y="1482"/>
                    <a:pt x="743" y="1486"/>
                    <a:pt x="703" y="1486"/>
                  </a:cubicBezTo>
                  <a:cubicBezTo>
                    <a:pt x="478" y="1486"/>
                    <a:pt x="270" y="1358"/>
                    <a:pt x="162" y="1149"/>
                  </a:cubicBezTo>
                  <a:cubicBezTo>
                    <a:pt x="134" y="1100"/>
                    <a:pt x="113" y="1051"/>
                    <a:pt x="106" y="994"/>
                  </a:cubicBezTo>
                  <a:cubicBezTo>
                    <a:pt x="35" y="663"/>
                    <a:pt x="254" y="339"/>
                    <a:pt x="585" y="268"/>
                  </a:cubicBezTo>
                  <a:cubicBezTo>
                    <a:pt x="1680" y="47"/>
                    <a:pt x="3666" y="35"/>
                    <a:pt x="4133" y="35"/>
                  </a:cubicBezTo>
                  <a:cubicBezTo>
                    <a:pt x="4186" y="35"/>
                    <a:pt x="4220" y="35"/>
                    <a:pt x="4230" y="35"/>
                  </a:cubicBezTo>
                  <a:lnTo>
                    <a:pt x="4230" y="0"/>
                  </a:lnTo>
                  <a:cubicBezTo>
                    <a:pt x="4220" y="0"/>
                    <a:pt x="4186" y="0"/>
                    <a:pt x="413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50900" y="3453425"/>
              <a:ext cx="94850" cy="37325"/>
            </a:xfrm>
            <a:custGeom>
              <a:rect b="b" l="l" r="r" t="t"/>
              <a:pathLst>
                <a:path extrusionOk="0" h="1493" w="3794">
                  <a:moveTo>
                    <a:pt x="3765" y="0"/>
                  </a:moveTo>
                  <a:cubicBezTo>
                    <a:pt x="3511" y="0"/>
                    <a:pt x="1738" y="6"/>
                    <a:pt x="564" y="240"/>
                  </a:cubicBezTo>
                  <a:cubicBezTo>
                    <a:pt x="226" y="310"/>
                    <a:pt x="1" y="642"/>
                    <a:pt x="71" y="987"/>
                  </a:cubicBezTo>
                  <a:cubicBezTo>
                    <a:pt x="85" y="1043"/>
                    <a:pt x="106" y="1093"/>
                    <a:pt x="127" y="1149"/>
                  </a:cubicBezTo>
                  <a:cubicBezTo>
                    <a:pt x="242" y="1359"/>
                    <a:pt x="458" y="1493"/>
                    <a:pt x="694" y="1493"/>
                  </a:cubicBezTo>
                  <a:cubicBezTo>
                    <a:pt x="735" y="1493"/>
                    <a:pt x="777" y="1489"/>
                    <a:pt x="818" y="1480"/>
                  </a:cubicBezTo>
                  <a:cubicBezTo>
                    <a:pt x="1802" y="1280"/>
                    <a:pt x="3365" y="1269"/>
                    <a:pt x="3715" y="1269"/>
                  </a:cubicBezTo>
                  <a:cubicBezTo>
                    <a:pt x="3759" y="1269"/>
                    <a:pt x="3784" y="1269"/>
                    <a:pt x="3786" y="1269"/>
                  </a:cubicBezTo>
                  <a:lnTo>
                    <a:pt x="3793" y="0"/>
                  </a:lnTo>
                  <a:cubicBezTo>
                    <a:pt x="3789" y="0"/>
                    <a:pt x="3779" y="0"/>
                    <a:pt x="376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350550" y="3453050"/>
              <a:ext cx="95200" cy="38100"/>
            </a:xfrm>
            <a:custGeom>
              <a:rect b="b" l="l" r="r" t="t"/>
              <a:pathLst>
                <a:path extrusionOk="0" h="1524" w="3808">
                  <a:moveTo>
                    <a:pt x="3728" y="1"/>
                  </a:moveTo>
                  <a:cubicBezTo>
                    <a:pt x="3343" y="1"/>
                    <a:pt x="1686" y="12"/>
                    <a:pt x="578" y="234"/>
                  </a:cubicBezTo>
                  <a:cubicBezTo>
                    <a:pt x="226" y="304"/>
                    <a:pt x="0" y="650"/>
                    <a:pt x="71" y="1002"/>
                  </a:cubicBezTo>
                  <a:cubicBezTo>
                    <a:pt x="78" y="1058"/>
                    <a:pt x="99" y="1115"/>
                    <a:pt x="127" y="1171"/>
                  </a:cubicBezTo>
                  <a:cubicBezTo>
                    <a:pt x="240" y="1390"/>
                    <a:pt x="466" y="1524"/>
                    <a:pt x="705" y="1524"/>
                  </a:cubicBezTo>
                  <a:cubicBezTo>
                    <a:pt x="748" y="1524"/>
                    <a:pt x="790" y="1517"/>
                    <a:pt x="832" y="1510"/>
                  </a:cubicBezTo>
                  <a:cubicBezTo>
                    <a:pt x="1859" y="1304"/>
                    <a:pt x="3507" y="1298"/>
                    <a:pt x="3768" y="1298"/>
                  </a:cubicBezTo>
                  <a:cubicBezTo>
                    <a:pt x="3784" y="1298"/>
                    <a:pt x="3795" y="1298"/>
                    <a:pt x="3800" y="1298"/>
                  </a:cubicBezTo>
                  <a:lnTo>
                    <a:pt x="3800" y="1263"/>
                  </a:lnTo>
                  <a:cubicBezTo>
                    <a:pt x="3795" y="1263"/>
                    <a:pt x="3784" y="1263"/>
                    <a:pt x="3768" y="1263"/>
                  </a:cubicBezTo>
                  <a:cubicBezTo>
                    <a:pt x="3507" y="1263"/>
                    <a:pt x="1858" y="1269"/>
                    <a:pt x="825" y="1474"/>
                  </a:cubicBezTo>
                  <a:cubicBezTo>
                    <a:pt x="784" y="1483"/>
                    <a:pt x="743" y="1487"/>
                    <a:pt x="702" y="1487"/>
                  </a:cubicBezTo>
                  <a:cubicBezTo>
                    <a:pt x="478" y="1487"/>
                    <a:pt x="270" y="1360"/>
                    <a:pt x="163" y="1157"/>
                  </a:cubicBezTo>
                  <a:cubicBezTo>
                    <a:pt x="134" y="1101"/>
                    <a:pt x="113" y="1051"/>
                    <a:pt x="106" y="995"/>
                  </a:cubicBezTo>
                  <a:cubicBezTo>
                    <a:pt x="36" y="664"/>
                    <a:pt x="254" y="339"/>
                    <a:pt x="586" y="269"/>
                  </a:cubicBezTo>
                  <a:cubicBezTo>
                    <a:pt x="1693" y="47"/>
                    <a:pt x="3345" y="36"/>
                    <a:pt x="3728" y="36"/>
                  </a:cubicBezTo>
                  <a:cubicBezTo>
                    <a:pt x="3772" y="36"/>
                    <a:pt x="3799" y="36"/>
                    <a:pt x="3807" y="36"/>
                  </a:cubicBezTo>
                  <a:lnTo>
                    <a:pt x="3807" y="1"/>
                  </a:lnTo>
                  <a:cubicBezTo>
                    <a:pt x="3799" y="1"/>
                    <a:pt x="3772" y="1"/>
                    <a:pt x="372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371350" y="3404250"/>
              <a:ext cx="273350" cy="134300"/>
            </a:xfrm>
            <a:custGeom>
              <a:rect b="b" l="l" r="r" t="t"/>
              <a:pathLst>
                <a:path extrusionOk="0" h="5372" w="10934">
                  <a:moveTo>
                    <a:pt x="3130" y="0"/>
                  </a:moveTo>
                  <a:cubicBezTo>
                    <a:pt x="3003" y="0"/>
                    <a:pt x="2876" y="0"/>
                    <a:pt x="2742" y="7"/>
                  </a:cubicBezTo>
                  <a:lnTo>
                    <a:pt x="2834" y="2947"/>
                  </a:lnTo>
                  <a:cubicBezTo>
                    <a:pt x="2150" y="2968"/>
                    <a:pt x="1354" y="2961"/>
                    <a:pt x="536" y="3123"/>
                  </a:cubicBezTo>
                  <a:cubicBezTo>
                    <a:pt x="360" y="3158"/>
                    <a:pt x="205" y="3264"/>
                    <a:pt x="106" y="3419"/>
                  </a:cubicBezTo>
                  <a:cubicBezTo>
                    <a:pt x="28" y="3553"/>
                    <a:pt x="0" y="3708"/>
                    <a:pt x="36" y="3863"/>
                  </a:cubicBezTo>
                  <a:cubicBezTo>
                    <a:pt x="43" y="3920"/>
                    <a:pt x="64" y="3969"/>
                    <a:pt x="92" y="4025"/>
                  </a:cubicBezTo>
                  <a:cubicBezTo>
                    <a:pt x="200" y="4242"/>
                    <a:pt x="421" y="4376"/>
                    <a:pt x="658" y="4376"/>
                  </a:cubicBezTo>
                  <a:cubicBezTo>
                    <a:pt x="700" y="4376"/>
                    <a:pt x="741" y="4372"/>
                    <a:pt x="783" y="4364"/>
                  </a:cubicBezTo>
                  <a:cubicBezTo>
                    <a:pt x="1488" y="4222"/>
                    <a:pt x="2284" y="4208"/>
                    <a:pt x="2844" y="4208"/>
                  </a:cubicBezTo>
                  <a:cubicBezTo>
                    <a:pt x="2978" y="4208"/>
                    <a:pt x="3098" y="4209"/>
                    <a:pt x="3201" y="4209"/>
                  </a:cubicBezTo>
                  <a:cubicBezTo>
                    <a:pt x="3335" y="4216"/>
                    <a:pt x="3469" y="4216"/>
                    <a:pt x="3602" y="4223"/>
                  </a:cubicBezTo>
                  <a:cubicBezTo>
                    <a:pt x="4900" y="4300"/>
                    <a:pt x="5950" y="4681"/>
                    <a:pt x="6725" y="5372"/>
                  </a:cubicBezTo>
                  <a:cubicBezTo>
                    <a:pt x="7670" y="5280"/>
                    <a:pt x="8593" y="5041"/>
                    <a:pt x="9460" y="4660"/>
                  </a:cubicBezTo>
                  <a:cubicBezTo>
                    <a:pt x="9968" y="4434"/>
                    <a:pt x="10461" y="4166"/>
                    <a:pt x="10934" y="3863"/>
                  </a:cubicBezTo>
                  <a:cubicBezTo>
                    <a:pt x="10624" y="3377"/>
                    <a:pt x="10250" y="2926"/>
                    <a:pt x="9841" y="2517"/>
                  </a:cubicBezTo>
                  <a:cubicBezTo>
                    <a:pt x="9037" y="1727"/>
                    <a:pt x="8086" y="1107"/>
                    <a:pt x="7035" y="698"/>
                  </a:cubicBezTo>
                  <a:cubicBezTo>
                    <a:pt x="6450" y="466"/>
                    <a:pt x="5837" y="296"/>
                    <a:pt x="5217" y="184"/>
                  </a:cubicBezTo>
                  <a:cubicBezTo>
                    <a:pt x="5139" y="170"/>
                    <a:pt x="5055" y="155"/>
                    <a:pt x="4970" y="141"/>
                  </a:cubicBezTo>
                  <a:cubicBezTo>
                    <a:pt x="4364" y="43"/>
                    <a:pt x="3743" y="0"/>
                    <a:pt x="313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370825" y="3403825"/>
              <a:ext cx="274225" cy="135075"/>
            </a:xfrm>
            <a:custGeom>
              <a:rect b="b" l="l" r="r" t="t"/>
              <a:pathLst>
                <a:path extrusionOk="0" h="5403" w="10969">
                  <a:moveTo>
                    <a:pt x="3024" y="0"/>
                  </a:moveTo>
                  <a:cubicBezTo>
                    <a:pt x="2939" y="0"/>
                    <a:pt x="2853" y="3"/>
                    <a:pt x="2763" y="3"/>
                  </a:cubicBezTo>
                  <a:lnTo>
                    <a:pt x="2763" y="39"/>
                  </a:lnTo>
                  <a:lnTo>
                    <a:pt x="3151" y="39"/>
                  </a:lnTo>
                  <a:cubicBezTo>
                    <a:pt x="3190" y="38"/>
                    <a:pt x="3228" y="38"/>
                    <a:pt x="3267" y="38"/>
                  </a:cubicBezTo>
                  <a:cubicBezTo>
                    <a:pt x="3842" y="38"/>
                    <a:pt x="4416" y="87"/>
                    <a:pt x="4984" y="172"/>
                  </a:cubicBezTo>
                  <a:cubicBezTo>
                    <a:pt x="5069" y="187"/>
                    <a:pt x="5146" y="201"/>
                    <a:pt x="5231" y="215"/>
                  </a:cubicBezTo>
                  <a:cubicBezTo>
                    <a:pt x="5851" y="328"/>
                    <a:pt x="6464" y="504"/>
                    <a:pt x="7049" y="729"/>
                  </a:cubicBezTo>
                  <a:cubicBezTo>
                    <a:pt x="8093" y="1145"/>
                    <a:pt x="9044" y="1759"/>
                    <a:pt x="9848" y="2548"/>
                  </a:cubicBezTo>
                  <a:cubicBezTo>
                    <a:pt x="10257" y="2950"/>
                    <a:pt x="10616" y="3394"/>
                    <a:pt x="10934" y="3880"/>
                  </a:cubicBezTo>
                  <a:cubicBezTo>
                    <a:pt x="10461" y="4176"/>
                    <a:pt x="9975" y="4437"/>
                    <a:pt x="9467" y="4656"/>
                  </a:cubicBezTo>
                  <a:cubicBezTo>
                    <a:pt x="8607" y="5043"/>
                    <a:pt x="7691" y="5283"/>
                    <a:pt x="6746" y="5368"/>
                  </a:cubicBezTo>
                  <a:cubicBezTo>
                    <a:pt x="5971" y="4677"/>
                    <a:pt x="4921" y="4296"/>
                    <a:pt x="3616" y="4226"/>
                  </a:cubicBezTo>
                  <a:cubicBezTo>
                    <a:pt x="3482" y="4219"/>
                    <a:pt x="3349" y="4212"/>
                    <a:pt x="3215" y="4212"/>
                  </a:cubicBezTo>
                  <a:lnTo>
                    <a:pt x="2982" y="4212"/>
                  </a:lnTo>
                  <a:cubicBezTo>
                    <a:pt x="2411" y="4212"/>
                    <a:pt x="1558" y="4212"/>
                    <a:pt x="797" y="4367"/>
                  </a:cubicBezTo>
                  <a:cubicBezTo>
                    <a:pt x="759" y="4374"/>
                    <a:pt x="721" y="4377"/>
                    <a:pt x="683" y="4377"/>
                  </a:cubicBezTo>
                  <a:cubicBezTo>
                    <a:pt x="449" y="4377"/>
                    <a:pt x="229" y="4247"/>
                    <a:pt x="120" y="4028"/>
                  </a:cubicBezTo>
                  <a:cubicBezTo>
                    <a:pt x="99" y="3979"/>
                    <a:pt x="78" y="3930"/>
                    <a:pt x="64" y="3873"/>
                  </a:cubicBezTo>
                  <a:cubicBezTo>
                    <a:pt x="35" y="3725"/>
                    <a:pt x="64" y="3577"/>
                    <a:pt x="141" y="3450"/>
                  </a:cubicBezTo>
                  <a:cubicBezTo>
                    <a:pt x="233" y="3295"/>
                    <a:pt x="381" y="3197"/>
                    <a:pt x="550" y="3161"/>
                  </a:cubicBezTo>
                  <a:cubicBezTo>
                    <a:pt x="1276" y="3013"/>
                    <a:pt x="1981" y="2999"/>
                    <a:pt x="2601" y="2992"/>
                  </a:cubicBezTo>
                  <a:lnTo>
                    <a:pt x="2848" y="2985"/>
                  </a:lnTo>
                  <a:lnTo>
                    <a:pt x="2848" y="2950"/>
                  </a:lnTo>
                  <a:lnTo>
                    <a:pt x="2601" y="2957"/>
                  </a:lnTo>
                  <a:cubicBezTo>
                    <a:pt x="1981" y="2964"/>
                    <a:pt x="1269" y="2978"/>
                    <a:pt x="550" y="3126"/>
                  </a:cubicBezTo>
                  <a:cubicBezTo>
                    <a:pt x="367" y="3161"/>
                    <a:pt x="212" y="3274"/>
                    <a:pt x="113" y="3429"/>
                  </a:cubicBezTo>
                  <a:cubicBezTo>
                    <a:pt x="28" y="3563"/>
                    <a:pt x="0" y="3725"/>
                    <a:pt x="28" y="3880"/>
                  </a:cubicBezTo>
                  <a:cubicBezTo>
                    <a:pt x="42" y="3937"/>
                    <a:pt x="64" y="3993"/>
                    <a:pt x="92" y="4050"/>
                  </a:cubicBezTo>
                  <a:cubicBezTo>
                    <a:pt x="208" y="4276"/>
                    <a:pt x="441" y="4412"/>
                    <a:pt x="689" y="4412"/>
                  </a:cubicBezTo>
                  <a:cubicBezTo>
                    <a:pt x="727" y="4412"/>
                    <a:pt x="765" y="4409"/>
                    <a:pt x="804" y="4402"/>
                  </a:cubicBezTo>
                  <a:cubicBezTo>
                    <a:pt x="1558" y="4247"/>
                    <a:pt x="2418" y="4247"/>
                    <a:pt x="2982" y="4247"/>
                  </a:cubicBezTo>
                  <a:lnTo>
                    <a:pt x="3222" y="4247"/>
                  </a:lnTo>
                  <a:cubicBezTo>
                    <a:pt x="3356" y="4247"/>
                    <a:pt x="3482" y="4254"/>
                    <a:pt x="3616" y="4261"/>
                  </a:cubicBezTo>
                  <a:cubicBezTo>
                    <a:pt x="4913" y="4332"/>
                    <a:pt x="5964" y="4719"/>
                    <a:pt x="6739" y="5403"/>
                  </a:cubicBezTo>
                  <a:lnTo>
                    <a:pt x="6746" y="5403"/>
                  </a:lnTo>
                  <a:cubicBezTo>
                    <a:pt x="7691" y="5318"/>
                    <a:pt x="8614" y="5079"/>
                    <a:pt x="9481" y="4691"/>
                  </a:cubicBezTo>
                  <a:cubicBezTo>
                    <a:pt x="10003" y="4465"/>
                    <a:pt x="10504" y="4191"/>
                    <a:pt x="10969" y="3873"/>
                  </a:cubicBezTo>
                  <a:cubicBezTo>
                    <a:pt x="10652" y="3387"/>
                    <a:pt x="10285" y="2929"/>
                    <a:pt x="9869" y="2520"/>
                  </a:cubicBezTo>
                  <a:cubicBezTo>
                    <a:pt x="9066" y="1730"/>
                    <a:pt x="8114" y="1110"/>
                    <a:pt x="7064" y="701"/>
                  </a:cubicBezTo>
                  <a:cubicBezTo>
                    <a:pt x="6471" y="469"/>
                    <a:pt x="5865" y="292"/>
                    <a:pt x="5238" y="187"/>
                  </a:cubicBezTo>
                  <a:cubicBezTo>
                    <a:pt x="5153" y="165"/>
                    <a:pt x="5076" y="151"/>
                    <a:pt x="4991" y="144"/>
                  </a:cubicBezTo>
                  <a:cubicBezTo>
                    <a:pt x="4423" y="52"/>
                    <a:pt x="3848" y="3"/>
                    <a:pt x="3268" y="3"/>
                  </a:cubicBezTo>
                  <a:cubicBezTo>
                    <a:pt x="3229" y="3"/>
                    <a:pt x="3190" y="3"/>
                    <a:pt x="3151" y="3"/>
                  </a:cubicBezTo>
                  <a:cubicBezTo>
                    <a:pt x="3109" y="1"/>
                    <a:pt x="3067" y="0"/>
                    <a:pt x="30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358700" y="3462800"/>
              <a:ext cx="14950" cy="20250"/>
            </a:xfrm>
            <a:custGeom>
              <a:rect b="b" l="l" r="r" t="t"/>
              <a:pathLst>
                <a:path extrusionOk="0" h="810" w="598">
                  <a:moveTo>
                    <a:pt x="411" y="0"/>
                  </a:moveTo>
                  <a:cubicBezTo>
                    <a:pt x="263" y="0"/>
                    <a:pt x="1" y="189"/>
                    <a:pt x="34" y="464"/>
                  </a:cubicBezTo>
                  <a:cubicBezTo>
                    <a:pt x="69" y="809"/>
                    <a:pt x="337" y="767"/>
                    <a:pt x="492" y="781"/>
                  </a:cubicBezTo>
                  <a:cubicBezTo>
                    <a:pt x="496" y="782"/>
                    <a:pt x="499" y="782"/>
                    <a:pt x="503" y="782"/>
                  </a:cubicBezTo>
                  <a:cubicBezTo>
                    <a:pt x="555" y="782"/>
                    <a:pt x="597" y="735"/>
                    <a:pt x="591" y="682"/>
                  </a:cubicBezTo>
                  <a:cubicBezTo>
                    <a:pt x="577" y="506"/>
                    <a:pt x="549" y="154"/>
                    <a:pt x="499" y="48"/>
                  </a:cubicBezTo>
                  <a:cubicBezTo>
                    <a:pt x="485" y="15"/>
                    <a:pt x="453" y="0"/>
                    <a:pt x="4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358825" y="3462375"/>
              <a:ext cx="15200" cy="20325"/>
            </a:xfrm>
            <a:custGeom>
              <a:rect b="b" l="l" r="r" t="t"/>
              <a:pathLst>
                <a:path extrusionOk="0" h="813" w="608">
                  <a:moveTo>
                    <a:pt x="424" y="35"/>
                  </a:moveTo>
                  <a:cubicBezTo>
                    <a:pt x="445" y="35"/>
                    <a:pt x="463" y="48"/>
                    <a:pt x="480" y="65"/>
                  </a:cubicBezTo>
                  <a:cubicBezTo>
                    <a:pt x="529" y="178"/>
                    <a:pt x="558" y="544"/>
                    <a:pt x="565" y="699"/>
                  </a:cubicBezTo>
                  <a:cubicBezTo>
                    <a:pt x="565" y="742"/>
                    <a:pt x="529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36" y="277"/>
                    <a:pt x="163" y="100"/>
                    <a:pt x="353" y="44"/>
                  </a:cubicBezTo>
                  <a:cubicBezTo>
                    <a:pt x="367" y="37"/>
                    <a:pt x="388" y="37"/>
                    <a:pt x="410" y="37"/>
                  </a:cubicBezTo>
                  <a:cubicBezTo>
                    <a:pt x="415" y="36"/>
                    <a:pt x="419" y="35"/>
                    <a:pt x="424" y="35"/>
                  </a:cubicBezTo>
                  <a:close/>
                  <a:moveTo>
                    <a:pt x="408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42" y="72"/>
                    <a:pt x="1" y="262"/>
                    <a:pt x="15" y="481"/>
                  </a:cubicBezTo>
                  <a:cubicBezTo>
                    <a:pt x="43" y="798"/>
                    <a:pt x="276" y="805"/>
                    <a:pt x="431" y="812"/>
                  </a:cubicBezTo>
                  <a:lnTo>
                    <a:pt x="494" y="812"/>
                  </a:lnTo>
                  <a:cubicBezTo>
                    <a:pt x="522" y="812"/>
                    <a:pt x="551" y="805"/>
                    <a:pt x="572" y="791"/>
                  </a:cubicBezTo>
                  <a:cubicBezTo>
                    <a:pt x="593" y="763"/>
                    <a:pt x="607" y="735"/>
                    <a:pt x="607" y="699"/>
                  </a:cubicBezTo>
                  <a:cubicBezTo>
                    <a:pt x="593" y="509"/>
                    <a:pt x="565" y="171"/>
                    <a:pt x="515" y="58"/>
                  </a:cubicBezTo>
                  <a:cubicBezTo>
                    <a:pt x="500" y="22"/>
                    <a:pt x="461" y="1"/>
                    <a:pt x="4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374875" y="3464175"/>
              <a:ext cx="1775" cy="10425"/>
            </a:xfrm>
            <a:custGeom>
              <a:rect b="b" l="l" r="r" t="t"/>
              <a:pathLst>
                <a:path extrusionOk="0" h="417" w="71">
                  <a:moveTo>
                    <a:pt x="7" y="0"/>
                  </a:moveTo>
                  <a:cubicBezTo>
                    <a:pt x="0" y="14"/>
                    <a:pt x="71" y="416"/>
                    <a:pt x="71" y="416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374525" y="3463825"/>
              <a:ext cx="2475" cy="11125"/>
            </a:xfrm>
            <a:custGeom>
              <a:rect b="b" l="l" r="r" t="t"/>
              <a:pathLst>
                <a:path extrusionOk="0" h="445" w="99">
                  <a:moveTo>
                    <a:pt x="7" y="0"/>
                  </a:moveTo>
                  <a:cubicBezTo>
                    <a:pt x="7" y="7"/>
                    <a:pt x="0" y="28"/>
                    <a:pt x="85" y="444"/>
                  </a:cubicBezTo>
                  <a:lnTo>
                    <a:pt x="99" y="423"/>
                  </a:lnTo>
                  <a:cubicBezTo>
                    <a:pt x="64" y="197"/>
                    <a:pt x="42" y="35"/>
                    <a:pt x="42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397425" y="3459575"/>
              <a:ext cx="1800" cy="18525"/>
            </a:xfrm>
            <a:custGeom>
              <a:rect b="b" l="l" r="r" t="t"/>
              <a:pathLst>
                <a:path extrusionOk="0" h="741" w="72">
                  <a:moveTo>
                    <a:pt x="1" y="1"/>
                  </a:moveTo>
                  <a:cubicBezTo>
                    <a:pt x="8" y="248"/>
                    <a:pt x="36" y="494"/>
                    <a:pt x="71" y="7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396900" y="3459575"/>
              <a:ext cx="2850" cy="18525"/>
            </a:xfrm>
            <a:custGeom>
              <a:rect b="b" l="l" r="r" t="t"/>
              <a:pathLst>
                <a:path extrusionOk="0" h="741" w="114">
                  <a:moveTo>
                    <a:pt x="0" y="1"/>
                  </a:moveTo>
                  <a:cubicBezTo>
                    <a:pt x="15" y="248"/>
                    <a:pt x="36" y="494"/>
                    <a:pt x="78" y="741"/>
                  </a:cubicBezTo>
                  <a:lnTo>
                    <a:pt x="113" y="734"/>
                  </a:lnTo>
                  <a:cubicBezTo>
                    <a:pt x="71" y="494"/>
                    <a:pt x="50" y="248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403425" y="3459050"/>
              <a:ext cx="1250" cy="17300"/>
            </a:xfrm>
            <a:custGeom>
              <a:rect b="b" l="l" r="r" t="t"/>
              <a:pathLst>
                <a:path extrusionOk="0" h="692" w="50">
                  <a:moveTo>
                    <a:pt x="14" y="1"/>
                  </a:moveTo>
                  <a:cubicBezTo>
                    <a:pt x="0" y="233"/>
                    <a:pt x="14" y="459"/>
                    <a:pt x="50" y="69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403075" y="3459050"/>
              <a:ext cx="1950" cy="17300"/>
            </a:xfrm>
            <a:custGeom>
              <a:rect b="b" l="l" r="r" t="t"/>
              <a:pathLst>
                <a:path extrusionOk="0" h="692" w="78">
                  <a:moveTo>
                    <a:pt x="14" y="1"/>
                  </a:moveTo>
                  <a:cubicBezTo>
                    <a:pt x="0" y="233"/>
                    <a:pt x="14" y="466"/>
                    <a:pt x="49" y="692"/>
                  </a:cubicBezTo>
                  <a:lnTo>
                    <a:pt x="78" y="684"/>
                  </a:lnTo>
                  <a:cubicBezTo>
                    <a:pt x="49" y="459"/>
                    <a:pt x="21" y="233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359375" y="3435125"/>
              <a:ext cx="14650" cy="20250"/>
            </a:xfrm>
            <a:custGeom>
              <a:rect b="b" l="l" r="r" t="t"/>
              <a:pathLst>
                <a:path extrusionOk="0" h="810" w="586">
                  <a:moveTo>
                    <a:pt x="406" y="0"/>
                  </a:moveTo>
                  <a:cubicBezTo>
                    <a:pt x="260" y="0"/>
                    <a:pt x="1" y="190"/>
                    <a:pt x="28" y="464"/>
                  </a:cubicBezTo>
                  <a:cubicBezTo>
                    <a:pt x="63" y="810"/>
                    <a:pt x="331" y="767"/>
                    <a:pt x="486" y="781"/>
                  </a:cubicBezTo>
                  <a:cubicBezTo>
                    <a:pt x="490" y="782"/>
                    <a:pt x="494" y="782"/>
                    <a:pt x="497" y="782"/>
                  </a:cubicBezTo>
                  <a:cubicBezTo>
                    <a:pt x="548" y="782"/>
                    <a:pt x="585" y="736"/>
                    <a:pt x="585" y="683"/>
                  </a:cubicBezTo>
                  <a:cubicBezTo>
                    <a:pt x="571" y="507"/>
                    <a:pt x="543" y="154"/>
                    <a:pt x="493" y="48"/>
                  </a:cubicBezTo>
                  <a:cubicBezTo>
                    <a:pt x="479" y="16"/>
                    <a:pt x="447" y="0"/>
                    <a:pt x="40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359350" y="3434700"/>
              <a:ext cx="15200" cy="20500"/>
            </a:xfrm>
            <a:custGeom>
              <a:rect b="b" l="l" r="r" t="t"/>
              <a:pathLst>
                <a:path extrusionOk="0" h="820" w="608">
                  <a:moveTo>
                    <a:pt x="410" y="37"/>
                  </a:moveTo>
                  <a:cubicBezTo>
                    <a:pt x="438" y="37"/>
                    <a:pt x="459" y="44"/>
                    <a:pt x="473" y="65"/>
                  </a:cubicBezTo>
                  <a:cubicBezTo>
                    <a:pt x="530" y="178"/>
                    <a:pt x="551" y="545"/>
                    <a:pt x="565" y="700"/>
                  </a:cubicBezTo>
                  <a:cubicBezTo>
                    <a:pt x="565" y="721"/>
                    <a:pt x="558" y="742"/>
                    <a:pt x="544" y="756"/>
                  </a:cubicBezTo>
                  <a:cubicBezTo>
                    <a:pt x="530" y="770"/>
                    <a:pt x="508" y="777"/>
                    <a:pt x="487" y="777"/>
                  </a:cubicBezTo>
                  <a:lnTo>
                    <a:pt x="424" y="777"/>
                  </a:lnTo>
                  <a:cubicBezTo>
                    <a:pt x="269" y="770"/>
                    <a:pt x="71" y="763"/>
                    <a:pt x="43" y="474"/>
                  </a:cubicBezTo>
                  <a:cubicBezTo>
                    <a:pt x="29" y="277"/>
                    <a:pt x="156" y="101"/>
                    <a:pt x="353" y="44"/>
                  </a:cubicBezTo>
                  <a:cubicBezTo>
                    <a:pt x="367" y="37"/>
                    <a:pt x="389" y="37"/>
                    <a:pt x="403" y="37"/>
                  </a:cubicBezTo>
                  <a:close/>
                  <a:moveTo>
                    <a:pt x="407" y="1"/>
                  </a:moveTo>
                  <a:cubicBezTo>
                    <a:pt x="389" y="1"/>
                    <a:pt x="368" y="3"/>
                    <a:pt x="346" y="9"/>
                  </a:cubicBezTo>
                  <a:cubicBezTo>
                    <a:pt x="135" y="72"/>
                    <a:pt x="1" y="270"/>
                    <a:pt x="8" y="481"/>
                  </a:cubicBezTo>
                  <a:cubicBezTo>
                    <a:pt x="43" y="805"/>
                    <a:pt x="276" y="813"/>
                    <a:pt x="424" y="813"/>
                  </a:cubicBezTo>
                  <a:lnTo>
                    <a:pt x="494" y="813"/>
                  </a:lnTo>
                  <a:lnTo>
                    <a:pt x="494" y="820"/>
                  </a:lnTo>
                  <a:cubicBezTo>
                    <a:pt x="558" y="820"/>
                    <a:pt x="607" y="763"/>
                    <a:pt x="600" y="700"/>
                  </a:cubicBezTo>
                  <a:cubicBezTo>
                    <a:pt x="593" y="509"/>
                    <a:pt x="565" y="171"/>
                    <a:pt x="516" y="58"/>
                  </a:cubicBezTo>
                  <a:cubicBezTo>
                    <a:pt x="495" y="22"/>
                    <a:pt x="458" y="1"/>
                    <a:pt x="40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375400" y="3436500"/>
              <a:ext cx="1775" cy="10425"/>
            </a:xfrm>
            <a:custGeom>
              <a:rect b="b" l="l" r="r" t="t"/>
              <a:pathLst>
                <a:path extrusionOk="0" h="417" w="71">
                  <a:moveTo>
                    <a:pt x="14" y="0"/>
                  </a:moveTo>
                  <a:lnTo>
                    <a:pt x="14" y="0"/>
                  </a:lnTo>
                  <a:cubicBezTo>
                    <a:pt x="0" y="22"/>
                    <a:pt x="71" y="416"/>
                    <a:pt x="71" y="416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375050" y="3436325"/>
              <a:ext cx="2475" cy="10950"/>
            </a:xfrm>
            <a:custGeom>
              <a:rect b="b" l="l" r="r" t="t"/>
              <a:pathLst>
                <a:path extrusionOk="0" h="438" w="99">
                  <a:moveTo>
                    <a:pt x="7" y="0"/>
                  </a:moveTo>
                  <a:cubicBezTo>
                    <a:pt x="7" y="7"/>
                    <a:pt x="0" y="21"/>
                    <a:pt x="85" y="437"/>
                  </a:cubicBezTo>
                  <a:lnTo>
                    <a:pt x="99" y="416"/>
                  </a:lnTo>
                  <a:cubicBezTo>
                    <a:pt x="64" y="191"/>
                    <a:pt x="43" y="36"/>
                    <a:pt x="43" y="1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397950" y="3432100"/>
              <a:ext cx="1975" cy="18350"/>
            </a:xfrm>
            <a:custGeom>
              <a:rect b="b" l="l" r="r" t="t"/>
              <a:pathLst>
                <a:path extrusionOk="0" h="734" w="79">
                  <a:moveTo>
                    <a:pt x="1" y="0"/>
                  </a:moveTo>
                  <a:cubicBezTo>
                    <a:pt x="8" y="247"/>
                    <a:pt x="36" y="494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397425" y="3432100"/>
              <a:ext cx="2850" cy="18350"/>
            </a:xfrm>
            <a:custGeom>
              <a:rect b="b" l="l" r="r" t="t"/>
              <a:pathLst>
                <a:path extrusionOk="0" h="734" w="114">
                  <a:moveTo>
                    <a:pt x="1" y="0"/>
                  </a:moveTo>
                  <a:cubicBezTo>
                    <a:pt x="15" y="247"/>
                    <a:pt x="36" y="494"/>
                    <a:pt x="78" y="733"/>
                  </a:cubicBezTo>
                  <a:lnTo>
                    <a:pt x="113" y="733"/>
                  </a:lnTo>
                  <a:cubicBezTo>
                    <a:pt x="71" y="487"/>
                    <a:pt x="50" y="240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404125" y="3431550"/>
              <a:ext cx="1075" cy="17125"/>
            </a:xfrm>
            <a:custGeom>
              <a:rect b="b" l="l" r="r" t="t"/>
              <a:pathLst>
                <a:path extrusionOk="0" h="685" w="43">
                  <a:moveTo>
                    <a:pt x="15" y="1"/>
                  </a:moveTo>
                  <a:lnTo>
                    <a:pt x="15" y="1"/>
                  </a:lnTo>
                  <a:cubicBezTo>
                    <a:pt x="0" y="227"/>
                    <a:pt x="7" y="459"/>
                    <a:pt x="43" y="685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403600" y="3431375"/>
              <a:ext cx="2125" cy="17475"/>
            </a:xfrm>
            <a:custGeom>
              <a:rect b="b" l="l" r="r" t="t"/>
              <a:pathLst>
                <a:path extrusionOk="0" h="699" w="85">
                  <a:moveTo>
                    <a:pt x="14" y="1"/>
                  </a:moveTo>
                  <a:lnTo>
                    <a:pt x="14" y="1"/>
                  </a:lnTo>
                  <a:cubicBezTo>
                    <a:pt x="0" y="234"/>
                    <a:pt x="14" y="466"/>
                    <a:pt x="50" y="699"/>
                  </a:cubicBezTo>
                  <a:lnTo>
                    <a:pt x="85" y="692"/>
                  </a:lnTo>
                  <a:cubicBezTo>
                    <a:pt x="50" y="459"/>
                    <a:pt x="21" y="234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406775" y="3384675"/>
              <a:ext cx="98700" cy="49375"/>
            </a:xfrm>
            <a:custGeom>
              <a:rect b="b" l="l" r="r" t="t"/>
              <a:pathLst>
                <a:path extrusionOk="0" h="1975" w="3948">
                  <a:moveTo>
                    <a:pt x="624" y="0"/>
                  </a:moveTo>
                  <a:cubicBezTo>
                    <a:pt x="276" y="0"/>
                    <a:pt x="0" y="284"/>
                    <a:pt x="0" y="635"/>
                  </a:cubicBezTo>
                  <a:cubicBezTo>
                    <a:pt x="0" y="986"/>
                    <a:pt x="289" y="1263"/>
                    <a:pt x="637" y="1263"/>
                  </a:cubicBezTo>
                  <a:cubicBezTo>
                    <a:pt x="646" y="1263"/>
                    <a:pt x="654" y="1263"/>
                    <a:pt x="663" y="1263"/>
                  </a:cubicBezTo>
                  <a:cubicBezTo>
                    <a:pt x="668" y="1263"/>
                    <a:pt x="672" y="1263"/>
                    <a:pt x="677" y="1263"/>
                  </a:cubicBezTo>
                  <a:cubicBezTo>
                    <a:pt x="1397" y="1263"/>
                    <a:pt x="2491" y="1779"/>
                    <a:pt x="2855" y="1975"/>
                  </a:cubicBezTo>
                  <a:lnTo>
                    <a:pt x="3948" y="1143"/>
                  </a:lnTo>
                  <a:lnTo>
                    <a:pt x="3461" y="868"/>
                  </a:lnTo>
                  <a:cubicBezTo>
                    <a:pt x="3158" y="706"/>
                    <a:pt x="2848" y="565"/>
                    <a:pt x="2538" y="438"/>
                  </a:cubicBezTo>
                  <a:cubicBezTo>
                    <a:pt x="1798" y="142"/>
                    <a:pt x="1163" y="1"/>
                    <a:pt x="649" y="1"/>
                  </a:cubicBezTo>
                  <a:cubicBezTo>
                    <a:pt x="640" y="1"/>
                    <a:pt x="632" y="0"/>
                    <a:pt x="624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403250" y="3384325"/>
              <a:ext cx="102400" cy="50075"/>
            </a:xfrm>
            <a:custGeom>
              <a:rect b="b" l="l" r="r" t="t"/>
              <a:pathLst>
                <a:path extrusionOk="0" h="2003" w="4096">
                  <a:moveTo>
                    <a:pt x="790" y="1"/>
                  </a:moveTo>
                  <a:cubicBezTo>
                    <a:pt x="310" y="8"/>
                    <a:pt x="0" y="515"/>
                    <a:pt x="219" y="945"/>
                  </a:cubicBezTo>
                  <a:cubicBezTo>
                    <a:pt x="329" y="1159"/>
                    <a:pt x="553" y="1298"/>
                    <a:pt x="793" y="1298"/>
                  </a:cubicBezTo>
                  <a:cubicBezTo>
                    <a:pt x="799" y="1298"/>
                    <a:pt x="805" y="1298"/>
                    <a:pt x="811" y="1298"/>
                  </a:cubicBezTo>
                  <a:cubicBezTo>
                    <a:pt x="1530" y="1298"/>
                    <a:pt x="2630" y="1805"/>
                    <a:pt x="2989" y="2003"/>
                  </a:cubicBezTo>
                  <a:lnTo>
                    <a:pt x="3010" y="1982"/>
                  </a:lnTo>
                  <a:cubicBezTo>
                    <a:pt x="2644" y="1777"/>
                    <a:pt x="1537" y="1263"/>
                    <a:pt x="797" y="1263"/>
                  </a:cubicBezTo>
                  <a:cubicBezTo>
                    <a:pt x="42" y="1206"/>
                    <a:pt x="35" y="107"/>
                    <a:pt x="790" y="36"/>
                  </a:cubicBezTo>
                  <a:cubicBezTo>
                    <a:pt x="801" y="36"/>
                    <a:pt x="813" y="36"/>
                    <a:pt x="825" y="36"/>
                  </a:cubicBezTo>
                  <a:cubicBezTo>
                    <a:pt x="1333" y="36"/>
                    <a:pt x="1955" y="184"/>
                    <a:pt x="2672" y="473"/>
                  </a:cubicBezTo>
                  <a:cubicBezTo>
                    <a:pt x="2982" y="600"/>
                    <a:pt x="3292" y="741"/>
                    <a:pt x="3595" y="903"/>
                  </a:cubicBezTo>
                  <a:lnTo>
                    <a:pt x="4082" y="1178"/>
                  </a:lnTo>
                  <a:lnTo>
                    <a:pt x="4096" y="1143"/>
                  </a:lnTo>
                  <a:lnTo>
                    <a:pt x="3616" y="868"/>
                  </a:lnTo>
                  <a:cubicBezTo>
                    <a:pt x="3313" y="713"/>
                    <a:pt x="3003" y="565"/>
                    <a:pt x="2686" y="438"/>
                  </a:cubicBezTo>
                  <a:cubicBezTo>
                    <a:pt x="1946" y="142"/>
                    <a:pt x="1311" y="1"/>
                    <a:pt x="790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376075" y="3486125"/>
              <a:ext cx="12400" cy="17375"/>
            </a:xfrm>
            <a:custGeom>
              <a:rect b="b" l="l" r="r" t="t"/>
              <a:pathLst>
                <a:path extrusionOk="0" h="695" w="496">
                  <a:moveTo>
                    <a:pt x="347" y="1"/>
                  </a:moveTo>
                  <a:cubicBezTo>
                    <a:pt x="225" y="1"/>
                    <a:pt x="1" y="159"/>
                    <a:pt x="23" y="391"/>
                  </a:cubicBezTo>
                  <a:cubicBezTo>
                    <a:pt x="51" y="694"/>
                    <a:pt x="277" y="652"/>
                    <a:pt x="410" y="659"/>
                  </a:cubicBezTo>
                  <a:cubicBezTo>
                    <a:pt x="460" y="659"/>
                    <a:pt x="495" y="624"/>
                    <a:pt x="495" y="574"/>
                  </a:cubicBezTo>
                  <a:cubicBezTo>
                    <a:pt x="488" y="426"/>
                    <a:pt x="460" y="137"/>
                    <a:pt x="418" y="39"/>
                  </a:cubicBezTo>
                  <a:cubicBezTo>
                    <a:pt x="407" y="13"/>
                    <a:pt x="381" y="1"/>
                    <a:pt x="34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376100" y="3485800"/>
              <a:ext cx="12900" cy="17150"/>
            </a:xfrm>
            <a:custGeom>
              <a:rect b="b" l="l" r="r" t="t"/>
              <a:pathLst>
                <a:path extrusionOk="0" h="686" w="516">
                  <a:moveTo>
                    <a:pt x="350" y="30"/>
                  </a:moveTo>
                  <a:cubicBezTo>
                    <a:pt x="370" y="31"/>
                    <a:pt x="396" y="39"/>
                    <a:pt x="409" y="59"/>
                  </a:cubicBezTo>
                  <a:cubicBezTo>
                    <a:pt x="452" y="150"/>
                    <a:pt x="473" y="460"/>
                    <a:pt x="480" y="587"/>
                  </a:cubicBezTo>
                  <a:cubicBezTo>
                    <a:pt x="480" y="608"/>
                    <a:pt x="473" y="623"/>
                    <a:pt x="466" y="637"/>
                  </a:cubicBezTo>
                  <a:cubicBezTo>
                    <a:pt x="452" y="644"/>
                    <a:pt x="431" y="651"/>
                    <a:pt x="417" y="651"/>
                  </a:cubicBezTo>
                  <a:lnTo>
                    <a:pt x="367" y="651"/>
                  </a:lnTo>
                  <a:cubicBezTo>
                    <a:pt x="233" y="644"/>
                    <a:pt x="71" y="644"/>
                    <a:pt x="43" y="404"/>
                  </a:cubicBezTo>
                  <a:cubicBezTo>
                    <a:pt x="36" y="235"/>
                    <a:pt x="142" y="87"/>
                    <a:pt x="304" y="37"/>
                  </a:cubicBezTo>
                  <a:cubicBezTo>
                    <a:pt x="317" y="37"/>
                    <a:pt x="330" y="31"/>
                    <a:pt x="350" y="30"/>
                  </a:cubicBezTo>
                  <a:close/>
                  <a:moveTo>
                    <a:pt x="350" y="1"/>
                  </a:moveTo>
                  <a:cubicBezTo>
                    <a:pt x="333" y="1"/>
                    <a:pt x="316" y="4"/>
                    <a:pt x="297" y="9"/>
                  </a:cubicBezTo>
                  <a:cubicBezTo>
                    <a:pt x="120" y="59"/>
                    <a:pt x="1" y="221"/>
                    <a:pt x="8" y="404"/>
                  </a:cubicBezTo>
                  <a:cubicBezTo>
                    <a:pt x="36" y="679"/>
                    <a:pt x="233" y="686"/>
                    <a:pt x="360" y="686"/>
                  </a:cubicBezTo>
                  <a:lnTo>
                    <a:pt x="424" y="686"/>
                  </a:lnTo>
                  <a:cubicBezTo>
                    <a:pt x="445" y="686"/>
                    <a:pt x="473" y="679"/>
                    <a:pt x="487" y="665"/>
                  </a:cubicBezTo>
                  <a:cubicBezTo>
                    <a:pt x="508" y="644"/>
                    <a:pt x="515" y="615"/>
                    <a:pt x="515" y="587"/>
                  </a:cubicBezTo>
                  <a:cubicBezTo>
                    <a:pt x="508" y="425"/>
                    <a:pt x="480" y="136"/>
                    <a:pt x="438" y="52"/>
                  </a:cubicBezTo>
                  <a:cubicBezTo>
                    <a:pt x="427" y="21"/>
                    <a:pt x="394" y="1"/>
                    <a:pt x="3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389675" y="3487250"/>
              <a:ext cx="1425" cy="8850"/>
            </a:xfrm>
            <a:custGeom>
              <a:rect b="b" l="l" r="r" t="t"/>
              <a:pathLst>
                <a:path extrusionOk="0" h="354" w="57">
                  <a:moveTo>
                    <a:pt x="7" y="1"/>
                  </a:moveTo>
                  <a:lnTo>
                    <a:pt x="7" y="1"/>
                  </a:lnTo>
                  <a:cubicBezTo>
                    <a:pt x="0" y="15"/>
                    <a:pt x="57" y="353"/>
                    <a:pt x="57" y="353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389150" y="3487075"/>
              <a:ext cx="2300" cy="9375"/>
            </a:xfrm>
            <a:custGeom>
              <a:rect b="b" l="l" r="r" t="t"/>
              <a:pathLst>
                <a:path extrusionOk="0" h="375" w="92">
                  <a:moveTo>
                    <a:pt x="14" y="1"/>
                  </a:moveTo>
                  <a:lnTo>
                    <a:pt x="14" y="1"/>
                  </a:lnTo>
                  <a:cubicBezTo>
                    <a:pt x="7" y="8"/>
                    <a:pt x="0" y="22"/>
                    <a:pt x="78" y="374"/>
                  </a:cubicBezTo>
                  <a:lnTo>
                    <a:pt x="92" y="353"/>
                  </a:lnTo>
                  <a:cubicBezTo>
                    <a:pt x="64" y="170"/>
                    <a:pt x="43" y="29"/>
                    <a:pt x="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408700" y="3483725"/>
              <a:ext cx="1625" cy="15350"/>
            </a:xfrm>
            <a:custGeom>
              <a:rect b="b" l="l" r="r" t="t"/>
              <a:pathLst>
                <a:path extrusionOk="0" h="614" w="65">
                  <a:moveTo>
                    <a:pt x="1" y="1"/>
                  </a:moveTo>
                  <a:lnTo>
                    <a:pt x="1" y="1"/>
                  </a:lnTo>
                  <a:cubicBezTo>
                    <a:pt x="8" y="205"/>
                    <a:pt x="29" y="409"/>
                    <a:pt x="64" y="6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408175" y="3483550"/>
              <a:ext cx="2500" cy="15525"/>
            </a:xfrm>
            <a:custGeom>
              <a:rect b="b" l="l" r="r" t="t"/>
              <a:pathLst>
                <a:path extrusionOk="0" h="621" w="100">
                  <a:moveTo>
                    <a:pt x="1" y="1"/>
                  </a:moveTo>
                  <a:cubicBezTo>
                    <a:pt x="8" y="205"/>
                    <a:pt x="29" y="416"/>
                    <a:pt x="64" y="621"/>
                  </a:cubicBezTo>
                  <a:lnTo>
                    <a:pt x="99" y="614"/>
                  </a:lnTo>
                  <a:cubicBezTo>
                    <a:pt x="64" y="409"/>
                    <a:pt x="43" y="205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413825" y="3483025"/>
              <a:ext cx="900" cy="14475"/>
            </a:xfrm>
            <a:custGeom>
              <a:rect b="b" l="l" r="r" t="t"/>
              <a:pathLst>
                <a:path extrusionOk="0" h="579" w="36">
                  <a:moveTo>
                    <a:pt x="14" y="0"/>
                  </a:moveTo>
                  <a:cubicBezTo>
                    <a:pt x="0" y="198"/>
                    <a:pt x="7" y="388"/>
                    <a:pt x="35" y="578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413275" y="3483025"/>
              <a:ext cx="1975" cy="14650"/>
            </a:xfrm>
            <a:custGeom>
              <a:rect b="b" l="l" r="r" t="t"/>
              <a:pathLst>
                <a:path extrusionOk="0" h="586" w="79">
                  <a:moveTo>
                    <a:pt x="15" y="0"/>
                  </a:moveTo>
                  <a:lnTo>
                    <a:pt x="15" y="0"/>
                  </a:lnTo>
                  <a:cubicBezTo>
                    <a:pt x="1" y="191"/>
                    <a:pt x="15" y="388"/>
                    <a:pt x="43" y="585"/>
                  </a:cubicBezTo>
                  <a:lnTo>
                    <a:pt x="79" y="578"/>
                  </a:lnTo>
                  <a:cubicBezTo>
                    <a:pt x="79" y="571"/>
                    <a:pt x="29" y="247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450650" y="3267825"/>
              <a:ext cx="356550" cy="271375"/>
            </a:xfrm>
            <a:custGeom>
              <a:rect b="b" l="l" r="r" t="t"/>
              <a:pathLst>
                <a:path extrusionOk="0" h="10855" w="14262">
                  <a:moveTo>
                    <a:pt x="11598" y="1"/>
                  </a:moveTo>
                  <a:cubicBezTo>
                    <a:pt x="11583" y="1"/>
                    <a:pt x="11569" y="1"/>
                    <a:pt x="11554" y="1"/>
                  </a:cubicBezTo>
                  <a:lnTo>
                    <a:pt x="9813" y="438"/>
                  </a:lnTo>
                  <a:cubicBezTo>
                    <a:pt x="8833" y="904"/>
                    <a:pt x="7910" y="1707"/>
                    <a:pt x="7155" y="2581"/>
                  </a:cubicBezTo>
                  <a:cubicBezTo>
                    <a:pt x="6979" y="2793"/>
                    <a:pt x="6789" y="2997"/>
                    <a:pt x="6599" y="3195"/>
                  </a:cubicBezTo>
                  <a:cubicBezTo>
                    <a:pt x="5215" y="4634"/>
                    <a:pt x="3966" y="5360"/>
                    <a:pt x="2872" y="5360"/>
                  </a:cubicBezTo>
                  <a:cubicBezTo>
                    <a:pt x="2573" y="5360"/>
                    <a:pt x="2285" y="5306"/>
                    <a:pt x="2009" y="5197"/>
                  </a:cubicBezTo>
                  <a:lnTo>
                    <a:pt x="2009" y="5197"/>
                  </a:lnTo>
                  <a:cubicBezTo>
                    <a:pt x="2031" y="5345"/>
                    <a:pt x="2045" y="5493"/>
                    <a:pt x="2052" y="5641"/>
                  </a:cubicBezTo>
                  <a:cubicBezTo>
                    <a:pt x="2087" y="6458"/>
                    <a:pt x="1897" y="7276"/>
                    <a:pt x="1509" y="8002"/>
                  </a:cubicBezTo>
                  <a:cubicBezTo>
                    <a:pt x="1220" y="8524"/>
                    <a:pt x="896" y="9031"/>
                    <a:pt x="543" y="9525"/>
                  </a:cubicBezTo>
                  <a:lnTo>
                    <a:pt x="430" y="9687"/>
                  </a:lnTo>
                  <a:lnTo>
                    <a:pt x="0" y="10300"/>
                  </a:lnTo>
                  <a:cubicBezTo>
                    <a:pt x="919" y="10664"/>
                    <a:pt x="1901" y="10855"/>
                    <a:pt x="2888" y="10855"/>
                  </a:cubicBezTo>
                  <a:cubicBezTo>
                    <a:pt x="3030" y="10855"/>
                    <a:pt x="3172" y="10851"/>
                    <a:pt x="3314" y="10843"/>
                  </a:cubicBezTo>
                  <a:cubicBezTo>
                    <a:pt x="3398" y="10843"/>
                    <a:pt x="3476" y="10836"/>
                    <a:pt x="3553" y="10829"/>
                  </a:cubicBezTo>
                  <a:cubicBezTo>
                    <a:pt x="4498" y="10737"/>
                    <a:pt x="5421" y="10498"/>
                    <a:pt x="6288" y="10117"/>
                  </a:cubicBezTo>
                  <a:cubicBezTo>
                    <a:pt x="6796" y="9891"/>
                    <a:pt x="7296" y="9623"/>
                    <a:pt x="7769" y="9320"/>
                  </a:cubicBezTo>
                  <a:cubicBezTo>
                    <a:pt x="8819" y="8637"/>
                    <a:pt x="9785" y="7826"/>
                    <a:pt x="10645" y="6902"/>
                  </a:cubicBezTo>
                  <a:cubicBezTo>
                    <a:pt x="12125" y="5338"/>
                    <a:pt x="13486" y="3758"/>
                    <a:pt x="13831" y="2659"/>
                  </a:cubicBezTo>
                  <a:cubicBezTo>
                    <a:pt x="14261" y="1284"/>
                    <a:pt x="13521" y="586"/>
                    <a:pt x="13140" y="382"/>
                  </a:cubicBezTo>
                  <a:cubicBezTo>
                    <a:pt x="12660" y="128"/>
                    <a:pt x="12133" y="1"/>
                    <a:pt x="115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450125" y="3267300"/>
              <a:ext cx="358300" cy="272325"/>
            </a:xfrm>
            <a:custGeom>
              <a:rect b="b" l="l" r="r" t="t"/>
              <a:pathLst>
                <a:path extrusionOk="0" h="10893" w="14332">
                  <a:moveTo>
                    <a:pt x="11617" y="1"/>
                  </a:moveTo>
                  <a:cubicBezTo>
                    <a:pt x="11603" y="1"/>
                    <a:pt x="11589" y="1"/>
                    <a:pt x="11575" y="1"/>
                  </a:cubicBezTo>
                  <a:lnTo>
                    <a:pt x="11575" y="36"/>
                  </a:lnTo>
                  <a:lnTo>
                    <a:pt x="11618" y="36"/>
                  </a:lnTo>
                  <a:cubicBezTo>
                    <a:pt x="12146" y="36"/>
                    <a:pt x="12675" y="170"/>
                    <a:pt x="13147" y="417"/>
                  </a:cubicBezTo>
                  <a:cubicBezTo>
                    <a:pt x="13267" y="480"/>
                    <a:pt x="14332" y="1087"/>
                    <a:pt x="13831" y="2673"/>
                  </a:cubicBezTo>
                  <a:cubicBezTo>
                    <a:pt x="13464" y="3836"/>
                    <a:pt x="11935" y="5549"/>
                    <a:pt x="10645" y="6909"/>
                  </a:cubicBezTo>
                  <a:cubicBezTo>
                    <a:pt x="9792" y="7833"/>
                    <a:pt x="8826" y="8643"/>
                    <a:pt x="7776" y="9327"/>
                  </a:cubicBezTo>
                  <a:cubicBezTo>
                    <a:pt x="7303" y="9630"/>
                    <a:pt x="6810" y="9891"/>
                    <a:pt x="6295" y="10117"/>
                  </a:cubicBezTo>
                  <a:cubicBezTo>
                    <a:pt x="5435" y="10504"/>
                    <a:pt x="4512" y="10744"/>
                    <a:pt x="3567" y="10829"/>
                  </a:cubicBezTo>
                  <a:cubicBezTo>
                    <a:pt x="3490" y="10836"/>
                    <a:pt x="3405" y="10850"/>
                    <a:pt x="3328" y="10850"/>
                  </a:cubicBezTo>
                  <a:cubicBezTo>
                    <a:pt x="3195" y="10857"/>
                    <a:pt x="3063" y="10860"/>
                    <a:pt x="2931" y="10860"/>
                  </a:cubicBezTo>
                  <a:cubicBezTo>
                    <a:pt x="1943" y="10860"/>
                    <a:pt x="963" y="10675"/>
                    <a:pt x="43" y="10314"/>
                  </a:cubicBezTo>
                  <a:lnTo>
                    <a:pt x="571" y="9560"/>
                  </a:lnTo>
                  <a:cubicBezTo>
                    <a:pt x="924" y="9066"/>
                    <a:pt x="1248" y="8559"/>
                    <a:pt x="1537" y="8030"/>
                  </a:cubicBezTo>
                  <a:cubicBezTo>
                    <a:pt x="1925" y="7304"/>
                    <a:pt x="2115" y="6486"/>
                    <a:pt x="2080" y="5662"/>
                  </a:cubicBezTo>
                  <a:cubicBezTo>
                    <a:pt x="2073" y="5521"/>
                    <a:pt x="2059" y="5380"/>
                    <a:pt x="2045" y="5246"/>
                  </a:cubicBezTo>
                  <a:lnTo>
                    <a:pt x="2045" y="5246"/>
                  </a:lnTo>
                  <a:cubicBezTo>
                    <a:pt x="2312" y="5344"/>
                    <a:pt x="2594" y="5401"/>
                    <a:pt x="2883" y="5401"/>
                  </a:cubicBezTo>
                  <a:cubicBezTo>
                    <a:pt x="3983" y="5401"/>
                    <a:pt x="5238" y="4675"/>
                    <a:pt x="6627" y="3230"/>
                  </a:cubicBezTo>
                  <a:cubicBezTo>
                    <a:pt x="6810" y="3032"/>
                    <a:pt x="7000" y="2828"/>
                    <a:pt x="7184" y="2616"/>
                  </a:cubicBezTo>
                  <a:cubicBezTo>
                    <a:pt x="7762" y="1940"/>
                    <a:pt x="8699" y="1016"/>
                    <a:pt x="9834" y="473"/>
                  </a:cubicBezTo>
                  <a:lnTo>
                    <a:pt x="9813" y="445"/>
                  </a:lnTo>
                  <a:cubicBezTo>
                    <a:pt x="8678" y="988"/>
                    <a:pt x="7740" y="1911"/>
                    <a:pt x="7155" y="2588"/>
                  </a:cubicBezTo>
                  <a:cubicBezTo>
                    <a:pt x="6972" y="2807"/>
                    <a:pt x="6782" y="3011"/>
                    <a:pt x="6598" y="3208"/>
                  </a:cubicBezTo>
                  <a:cubicBezTo>
                    <a:pt x="5212" y="4650"/>
                    <a:pt x="3963" y="5371"/>
                    <a:pt x="2856" y="5371"/>
                  </a:cubicBezTo>
                  <a:cubicBezTo>
                    <a:pt x="2561" y="5371"/>
                    <a:pt x="2277" y="5320"/>
                    <a:pt x="2002" y="5218"/>
                  </a:cubicBezTo>
                  <a:lnTo>
                    <a:pt x="2002" y="5218"/>
                  </a:lnTo>
                  <a:cubicBezTo>
                    <a:pt x="2023" y="5366"/>
                    <a:pt x="2038" y="5514"/>
                    <a:pt x="2045" y="5662"/>
                  </a:cubicBezTo>
                  <a:cubicBezTo>
                    <a:pt x="2080" y="6479"/>
                    <a:pt x="1897" y="7290"/>
                    <a:pt x="1509" y="8016"/>
                  </a:cubicBezTo>
                  <a:cubicBezTo>
                    <a:pt x="1213" y="8538"/>
                    <a:pt x="889" y="9045"/>
                    <a:pt x="536" y="9539"/>
                  </a:cubicBezTo>
                  <a:cubicBezTo>
                    <a:pt x="536" y="9539"/>
                    <a:pt x="0" y="10307"/>
                    <a:pt x="7" y="10335"/>
                  </a:cubicBezTo>
                  <a:cubicBezTo>
                    <a:pt x="931" y="10702"/>
                    <a:pt x="1911" y="10892"/>
                    <a:pt x="2905" y="10892"/>
                  </a:cubicBezTo>
                  <a:cubicBezTo>
                    <a:pt x="3046" y="10892"/>
                    <a:pt x="3187" y="10892"/>
                    <a:pt x="3335" y="10885"/>
                  </a:cubicBezTo>
                  <a:cubicBezTo>
                    <a:pt x="3412" y="10878"/>
                    <a:pt x="3497" y="10871"/>
                    <a:pt x="3574" y="10871"/>
                  </a:cubicBezTo>
                  <a:cubicBezTo>
                    <a:pt x="4519" y="10779"/>
                    <a:pt x="5442" y="10540"/>
                    <a:pt x="6316" y="10152"/>
                  </a:cubicBezTo>
                  <a:cubicBezTo>
                    <a:pt x="6824" y="9926"/>
                    <a:pt x="7325" y="9666"/>
                    <a:pt x="7797" y="9363"/>
                  </a:cubicBezTo>
                  <a:cubicBezTo>
                    <a:pt x="8847" y="8672"/>
                    <a:pt x="9820" y="7861"/>
                    <a:pt x="10680" y="6938"/>
                  </a:cubicBezTo>
                  <a:cubicBezTo>
                    <a:pt x="11970" y="5570"/>
                    <a:pt x="13500" y="3857"/>
                    <a:pt x="13866" y="2687"/>
                  </a:cubicBezTo>
                  <a:cubicBezTo>
                    <a:pt x="14275" y="1376"/>
                    <a:pt x="13620" y="621"/>
                    <a:pt x="13161" y="389"/>
                  </a:cubicBezTo>
                  <a:cubicBezTo>
                    <a:pt x="12687" y="134"/>
                    <a:pt x="12153" y="1"/>
                    <a:pt x="11617" y="1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241100" y="3459900"/>
              <a:ext cx="470925" cy="271450"/>
            </a:xfrm>
            <a:custGeom>
              <a:rect b="b" l="l" r="r" t="t"/>
              <a:pathLst>
                <a:path extrusionOk="0" h="10858" w="18837">
                  <a:moveTo>
                    <a:pt x="7174" y="0"/>
                  </a:moveTo>
                  <a:cubicBezTo>
                    <a:pt x="7053" y="0"/>
                    <a:pt x="6934" y="28"/>
                    <a:pt x="6825" y="87"/>
                  </a:cubicBezTo>
                  <a:lnTo>
                    <a:pt x="205" y="3844"/>
                  </a:lnTo>
                  <a:cubicBezTo>
                    <a:pt x="8" y="3957"/>
                    <a:pt x="1" y="4140"/>
                    <a:pt x="205" y="4260"/>
                  </a:cubicBezTo>
                  <a:lnTo>
                    <a:pt x="11294" y="10773"/>
                  </a:lnTo>
                  <a:cubicBezTo>
                    <a:pt x="11407" y="10830"/>
                    <a:pt x="11530" y="10858"/>
                    <a:pt x="11654" y="10858"/>
                  </a:cubicBezTo>
                  <a:cubicBezTo>
                    <a:pt x="11778" y="10858"/>
                    <a:pt x="11904" y="10830"/>
                    <a:pt x="12020" y="10773"/>
                  </a:cubicBezTo>
                  <a:lnTo>
                    <a:pt x="18639" y="7023"/>
                  </a:lnTo>
                  <a:cubicBezTo>
                    <a:pt x="18837" y="6903"/>
                    <a:pt x="18837" y="6720"/>
                    <a:pt x="18639" y="6600"/>
                  </a:cubicBezTo>
                  <a:lnTo>
                    <a:pt x="7551" y="94"/>
                  </a:lnTo>
                  <a:cubicBezTo>
                    <a:pt x="7431" y="32"/>
                    <a:pt x="7302" y="0"/>
                    <a:pt x="717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240575" y="3459525"/>
              <a:ext cx="471975" cy="272350"/>
            </a:xfrm>
            <a:custGeom>
              <a:rect b="b" l="l" r="r" t="t"/>
              <a:pathLst>
                <a:path extrusionOk="0" h="10894" w="18879">
                  <a:moveTo>
                    <a:pt x="7198" y="31"/>
                  </a:moveTo>
                  <a:cubicBezTo>
                    <a:pt x="7325" y="31"/>
                    <a:pt x="7452" y="66"/>
                    <a:pt x="7558" y="123"/>
                  </a:cubicBezTo>
                  <a:lnTo>
                    <a:pt x="18646" y="6636"/>
                  </a:lnTo>
                  <a:cubicBezTo>
                    <a:pt x="18836" y="6693"/>
                    <a:pt x="18836" y="6960"/>
                    <a:pt x="18646" y="7024"/>
                  </a:cubicBezTo>
                  <a:lnTo>
                    <a:pt x="12027" y="10781"/>
                  </a:lnTo>
                  <a:cubicBezTo>
                    <a:pt x="11919" y="10833"/>
                    <a:pt x="11802" y="10860"/>
                    <a:pt x="11683" y="10860"/>
                  </a:cubicBezTo>
                  <a:cubicBezTo>
                    <a:pt x="11560" y="10860"/>
                    <a:pt x="11436" y="10831"/>
                    <a:pt x="11322" y="10774"/>
                  </a:cubicBezTo>
                  <a:lnTo>
                    <a:pt x="233" y="4261"/>
                  </a:lnTo>
                  <a:cubicBezTo>
                    <a:pt x="43" y="4204"/>
                    <a:pt x="43" y="3936"/>
                    <a:pt x="233" y="3873"/>
                  </a:cubicBezTo>
                  <a:lnTo>
                    <a:pt x="6853" y="116"/>
                  </a:lnTo>
                  <a:cubicBezTo>
                    <a:pt x="6958" y="59"/>
                    <a:pt x="7078" y="31"/>
                    <a:pt x="7198" y="31"/>
                  </a:cubicBezTo>
                  <a:close/>
                  <a:moveTo>
                    <a:pt x="7197" y="1"/>
                  </a:moveTo>
                  <a:cubicBezTo>
                    <a:pt x="7074" y="1"/>
                    <a:pt x="6951" y="29"/>
                    <a:pt x="6839" y="87"/>
                  </a:cubicBezTo>
                  <a:lnTo>
                    <a:pt x="212" y="3838"/>
                  </a:lnTo>
                  <a:cubicBezTo>
                    <a:pt x="1" y="3915"/>
                    <a:pt x="1" y="4211"/>
                    <a:pt x="212" y="4289"/>
                  </a:cubicBezTo>
                  <a:lnTo>
                    <a:pt x="11301" y="10802"/>
                  </a:lnTo>
                  <a:cubicBezTo>
                    <a:pt x="11421" y="10866"/>
                    <a:pt x="11547" y="10894"/>
                    <a:pt x="11681" y="10894"/>
                  </a:cubicBezTo>
                  <a:cubicBezTo>
                    <a:pt x="11808" y="10894"/>
                    <a:pt x="11935" y="10866"/>
                    <a:pt x="12048" y="10809"/>
                  </a:cubicBezTo>
                  <a:lnTo>
                    <a:pt x="18667" y="7052"/>
                  </a:lnTo>
                  <a:cubicBezTo>
                    <a:pt x="18879" y="6982"/>
                    <a:pt x="18879" y="6678"/>
                    <a:pt x="18667" y="6608"/>
                  </a:cubicBezTo>
                  <a:lnTo>
                    <a:pt x="7579" y="94"/>
                  </a:lnTo>
                  <a:cubicBezTo>
                    <a:pt x="7459" y="33"/>
                    <a:pt x="7328" y="1"/>
                    <a:pt x="71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249575" y="3432450"/>
              <a:ext cx="459625" cy="266400"/>
            </a:xfrm>
            <a:custGeom>
              <a:rect b="b" l="l" r="r" t="t"/>
              <a:pathLst>
                <a:path extrusionOk="0" h="10656" w="18385">
                  <a:moveTo>
                    <a:pt x="7004" y="0"/>
                  </a:moveTo>
                  <a:cubicBezTo>
                    <a:pt x="6882" y="0"/>
                    <a:pt x="6760" y="28"/>
                    <a:pt x="6648" y="85"/>
                  </a:cubicBezTo>
                  <a:lnTo>
                    <a:pt x="148" y="3772"/>
                  </a:lnTo>
                  <a:cubicBezTo>
                    <a:pt x="127" y="3779"/>
                    <a:pt x="106" y="3800"/>
                    <a:pt x="78" y="3821"/>
                  </a:cubicBezTo>
                  <a:lnTo>
                    <a:pt x="0" y="3814"/>
                  </a:lnTo>
                  <a:lnTo>
                    <a:pt x="0" y="3976"/>
                  </a:lnTo>
                  <a:cubicBezTo>
                    <a:pt x="7" y="4068"/>
                    <a:pt x="64" y="4138"/>
                    <a:pt x="148" y="4180"/>
                  </a:cubicBezTo>
                  <a:lnTo>
                    <a:pt x="11025" y="10567"/>
                  </a:lnTo>
                  <a:cubicBezTo>
                    <a:pt x="11142" y="10625"/>
                    <a:pt x="11267" y="10655"/>
                    <a:pt x="11393" y="10655"/>
                  </a:cubicBezTo>
                  <a:cubicBezTo>
                    <a:pt x="11510" y="10655"/>
                    <a:pt x="11628" y="10629"/>
                    <a:pt x="11737" y="10574"/>
                  </a:cubicBezTo>
                  <a:lnTo>
                    <a:pt x="18237" y="6887"/>
                  </a:lnTo>
                  <a:cubicBezTo>
                    <a:pt x="18314" y="6852"/>
                    <a:pt x="18371" y="6775"/>
                    <a:pt x="18385" y="6683"/>
                  </a:cubicBezTo>
                  <a:lnTo>
                    <a:pt x="18385" y="6521"/>
                  </a:lnTo>
                  <a:lnTo>
                    <a:pt x="18328" y="6549"/>
                  </a:lnTo>
                  <a:cubicBezTo>
                    <a:pt x="18300" y="6521"/>
                    <a:pt x="18272" y="6500"/>
                    <a:pt x="18237" y="6479"/>
                  </a:cubicBezTo>
                  <a:lnTo>
                    <a:pt x="7360" y="85"/>
                  </a:lnTo>
                  <a:cubicBezTo>
                    <a:pt x="7247" y="28"/>
                    <a:pt x="7125" y="0"/>
                    <a:pt x="700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249225" y="3432000"/>
              <a:ext cx="460500" cy="267275"/>
            </a:xfrm>
            <a:custGeom>
              <a:rect b="b" l="l" r="r" t="t"/>
              <a:pathLst>
                <a:path extrusionOk="0" h="10691" w="18420">
                  <a:moveTo>
                    <a:pt x="7015" y="38"/>
                  </a:moveTo>
                  <a:cubicBezTo>
                    <a:pt x="7135" y="38"/>
                    <a:pt x="7256" y="67"/>
                    <a:pt x="7367" y="124"/>
                  </a:cubicBezTo>
                  <a:lnTo>
                    <a:pt x="18251" y="6511"/>
                  </a:lnTo>
                  <a:cubicBezTo>
                    <a:pt x="18286" y="6546"/>
                    <a:pt x="18335" y="6560"/>
                    <a:pt x="18385" y="6567"/>
                  </a:cubicBezTo>
                  <a:lnTo>
                    <a:pt x="18385" y="6708"/>
                  </a:lnTo>
                  <a:cubicBezTo>
                    <a:pt x="18378" y="6786"/>
                    <a:pt x="18321" y="6856"/>
                    <a:pt x="18244" y="6891"/>
                  </a:cubicBezTo>
                  <a:lnTo>
                    <a:pt x="11751" y="10578"/>
                  </a:lnTo>
                  <a:cubicBezTo>
                    <a:pt x="11645" y="10633"/>
                    <a:pt x="11530" y="10659"/>
                    <a:pt x="11414" y="10659"/>
                  </a:cubicBezTo>
                  <a:cubicBezTo>
                    <a:pt x="11292" y="10659"/>
                    <a:pt x="11169" y="10629"/>
                    <a:pt x="11060" y="10571"/>
                  </a:cubicBezTo>
                  <a:lnTo>
                    <a:pt x="176" y="4184"/>
                  </a:lnTo>
                  <a:cubicBezTo>
                    <a:pt x="99" y="4149"/>
                    <a:pt x="49" y="4079"/>
                    <a:pt x="35" y="3994"/>
                  </a:cubicBezTo>
                  <a:lnTo>
                    <a:pt x="35" y="3853"/>
                  </a:lnTo>
                  <a:lnTo>
                    <a:pt x="106" y="3853"/>
                  </a:lnTo>
                  <a:cubicBezTo>
                    <a:pt x="127" y="3832"/>
                    <a:pt x="148" y="3818"/>
                    <a:pt x="176" y="3804"/>
                  </a:cubicBezTo>
                  <a:lnTo>
                    <a:pt x="6676" y="117"/>
                  </a:lnTo>
                  <a:cubicBezTo>
                    <a:pt x="6783" y="65"/>
                    <a:pt x="6899" y="38"/>
                    <a:pt x="7015" y="38"/>
                  </a:cubicBezTo>
                  <a:close/>
                  <a:moveTo>
                    <a:pt x="7003" y="1"/>
                  </a:moveTo>
                  <a:cubicBezTo>
                    <a:pt x="6883" y="1"/>
                    <a:pt x="6764" y="27"/>
                    <a:pt x="6655" y="82"/>
                  </a:cubicBezTo>
                  <a:lnTo>
                    <a:pt x="155" y="3768"/>
                  </a:lnTo>
                  <a:cubicBezTo>
                    <a:pt x="134" y="3783"/>
                    <a:pt x="106" y="3804"/>
                    <a:pt x="92" y="3818"/>
                  </a:cubicBezTo>
                  <a:cubicBezTo>
                    <a:pt x="92" y="3818"/>
                    <a:pt x="80" y="3817"/>
                    <a:pt x="66" y="3817"/>
                  </a:cubicBezTo>
                  <a:cubicBezTo>
                    <a:pt x="43" y="3817"/>
                    <a:pt x="13" y="3819"/>
                    <a:pt x="0" y="3832"/>
                  </a:cubicBezTo>
                  <a:lnTo>
                    <a:pt x="0" y="4001"/>
                  </a:lnTo>
                  <a:cubicBezTo>
                    <a:pt x="14" y="4093"/>
                    <a:pt x="71" y="4170"/>
                    <a:pt x="155" y="4213"/>
                  </a:cubicBezTo>
                  <a:lnTo>
                    <a:pt x="11039" y="10606"/>
                  </a:lnTo>
                  <a:cubicBezTo>
                    <a:pt x="11152" y="10663"/>
                    <a:pt x="11279" y="10691"/>
                    <a:pt x="11406" y="10691"/>
                  </a:cubicBezTo>
                  <a:cubicBezTo>
                    <a:pt x="11533" y="10691"/>
                    <a:pt x="11653" y="10663"/>
                    <a:pt x="11765" y="10606"/>
                  </a:cubicBezTo>
                  <a:lnTo>
                    <a:pt x="18258" y="6919"/>
                  </a:lnTo>
                  <a:cubicBezTo>
                    <a:pt x="18349" y="6884"/>
                    <a:pt x="18406" y="6800"/>
                    <a:pt x="18420" y="6701"/>
                  </a:cubicBezTo>
                  <a:cubicBezTo>
                    <a:pt x="18420" y="6701"/>
                    <a:pt x="18420" y="6539"/>
                    <a:pt x="18392" y="6525"/>
                  </a:cubicBezTo>
                  <a:lnTo>
                    <a:pt x="18349" y="6546"/>
                  </a:lnTo>
                  <a:cubicBezTo>
                    <a:pt x="18321" y="6518"/>
                    <a:pt x="18293" y="6497"/>
                    <a:pt x="18265" y="6482"/>
                  </a:cubicBezTo>
                  <a:lnTo>
                    <a:pt x="7381" y="89"/>
                  </a:lnTo>
                  <a:cubicBezTo>
                    <a:pt x="7261" y="31"/>
                    <a:pt x="7131" y="1"/>
                    <a:pt x="70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248500" y="3426300"/>
              <a:ext cx="461950" cy="266475"/>
            </a:xfrm>
            <a:custGeom>
              <a:rect b="b" l="l" r="r" t="t"/>
              <a:pathLst>
                <a:path extrusionOk="0" h="10659" w="18478">
                  <a:moveTo>
                    <a:pt x="7040" y="0"/>
                  </a:moveTo>
                  <a:cubicBezTo>
                    <a:pt x="6921" y="0"/>
                    <a:pt x="6802" y="29"/>
                    <a:pt x="6691" y="84"/>
                  </a:cubicBezTo>
                  <a:lnTo>
                    <a:pt x="191" y="3771"/>
                  </a:lnTo>
                  <a:cubicBezTo>
                    <a:pt x="1" y="3884"/>
                    <a:pt x="1" y="4067"/>
                    <a:pt x="191" y="4180"/>
                  </a:cubicBezTo>
                  <a:lnTo>
                    <a:pt x="11075" y="10566"/>
                  </a:lnTo>
                  <a:cubicBezTo>
                    <a:pt x="11188" y="10628"/>
                    <a:pt x="11312" y="10658"/>
                    <a:pt x="11436" y="10658"/>
                  </a:cubicBezTo>
                  <a:cubicBezTo>
                    <a:pt x="11553" y="10658"/>
                    <a:pt x="11671" y="10632"/>
                    <a:pt x="11780" y="10580"/>
                  </a:cubicBezTo>
                  <a:lnTo>
                    <a:pt x="18280" y="6887"/>
                  </a:lnTo>
                  <a:cubicBezTo>
                    <a:pt x="18477" y="6774"/>
                    <a:pt x="18477" y="6591"/>
                    <a:pt x="18280" y="6478"/>
                  </a:cubicBezTo>
                  <a:lnTo>
                    <a:pt x="14692" y="4370"/>
                  </a:lnTo>
                  <a:cubicBezTo>
                    <a:pt x="14664" y="4376"/>
                    <a:pt x="14636" y="4378"/>
                    <a:pt x="14608" y="4378"/>
                  </a:cubicBezTo>
                  <a:cubicBezTo>
                    <a:pt x="14528" y="4378"/>
                    <a:pt x="14447" y="4357"/>
                    <a:pt x="14374" y="4321"/>
                  </a:cubicBezTo>
                  <a:lnTo>
                    <a:pt x="11061" y="2382"/>
                  </a:lnTo>
                  <a:cubicBezTo>
                    <a:pt x="10977" y="2333"/>
                    <a:pt x="10956" y="2255"/>
                    <a:pt x="10991" y="2192"/>
                  </a:cubicBezTo>
                  <a:lnTo>
                    <a:pt x="7396" y="91"/>
                  </a:lnTo>
                  <a:cubicBezTo>
                    <a:pt x="7285" y="30"/>
                    <a:pt x="7163" y="0"/>
                    <a:pt x="7040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247800" y="3425925"/>
              <a:ext cx="463175" cy="267200"/>
            </a:xfrm>
            <a:custGeom>
              <a:rect b="b" l="l" r="r" t="t"/>
              <a:pathLst>
                <a:path extrusionOk="0" h="10688" w="18527">
                  <a:moveTo>
                    <a:pt x="7063" y="32"/>
                  </a:moveTo>
                  <a:cubicBezTo>
                    <a:pt x="7185" y="32"/>
                    <a:pt x="7308" y="62"/>
                    <a:pt x="7417" y="120"/>
                  </a:cubicBezTo>
                  <a:lnTo>
                    <a:pt x="10991" y="2214"/>
                  </a:lnTo>
                  <a:cubicBezTo>
                    <a:pt x="10969" y="2291"/>
                    <a:pt x="11005" y="2376"/>
                    <a:pt x="11082" y="2411"/>
                  </a:cubicBezTo>
                  <a:lnTo>
                    <a:pt x="14395" y="4357"/>
                  </a:lnTo>
                  <a:cubicBezTo>
                    <a:pt x="14468" y="4393"/>
                    <a:pt x="14549" y="4414"/>
                    <a:pt x="14631" y="4414"/>
                  </a:cubicBezTo>
                  <a:cubicBezTo>
                    <a:pt x="14661" y="4414"/>
                    <a:pt x="14690" y="4412"/>
                    <a:pt x="14720" y="4406"/>
                  </a:cubicBezTo>
                  <a:lnTo>
                    <a:pt x="18301" y="6507"/>
                  </a:lnTo>
                  <a:cubicBezTo>
                    <a:pt x="18484" y="6570"/>
                    <a:pt x="18484" y="6831"/>
                    <a:pt x="18301" y="6888"/>
                  </a:cubicBezTo>
                  <a:lnTo>
                    <a:pt x="11801" y="10574"/>
                  </a:lnTo>
                  <a:cubicBezTo>
                    <a:pt x="11694" y="10626"/>
                    <a:pt x="11578" y="10653"/>
                    <a:pt x="11462" y="10653"/>
                  </a:cubicBezTo>
                  <a:cubicBezTo>
                    <a:pt x="11342" y="10653"/>
                    <a:pt x="11221" y="10625"/>
                    <a:pt x="11110" y="10567"/>
                  </a:cubicBezTo>
                  <a:lnTo>
                    <a:pt x="233" y="4181"/>
                  </a:lnTo>
                  <a:cubicBezTo>
                    <a:pt x="50" y="4117"/>
                    <a:pt x="50" y="3856"/>
                    <a:pt x="233" y="3800"/>
                  </a:cubicBezTo>
                  <a:lnTo>
                    <a:pt x="6726" y="113"/>
                  </a:lnTo>
                  <a:cubicBezTo>
                    <a:pt x="6832" y="59"/>
                    <a:pt x="6947" y="32"/>
                    <a:pt x="7063" y="32"/>
                  </a:cubicBezTo>
                  <a:close/>
                  <a:moveTo>
                    <a:pt x="7070" y="0"/>
                  </a:moveTo>
                  <a:cubicBezTo>
                    <a:pt x="6946" y="0"/>
                    <a:pt x="6821" y="29"/>
                    <a:pt x="6705" y="85"/>
                  </a:cubicBezTo>
                  <a:lnTo>
                    <a:pt x="212" y="3772"/>
                  </a:lnTo>
                  <a:cubicBezTo>
                    <a:pt x="1" y="3842"/>
                    <a:pt x="1" y="4138"/>
                    <a:pt x="212" y="4209"/>
                  </a:cubicBezTo>
                  <a:lnTo>
                    <a:pt x="11096" y="10603"/>
                  </a:lnTo>
                  <a:cubicBezTo>
                    <a:pt x="11199" y="10654"/>
                    <a:pt x="11314" y="10688"/>
                    <a:pt x="11430" y="10688"/>
                  </a:cubicBezTo>
                  <a:cubicBezTo>
                    <a:pt x="11441" y="10688"/>
                    <a:pt x="11452" y="10688"/>
                    <a:pt x="11463" y="10687"/>
                  </a:cubicBezTo>
                  <a:cubicBezTo>
                    <a:pt x="11474" y="10688"/>
                    <a:pt x="11484" y="10688"/>
                    <a:pt x="11495" y="10688"/>
                  </a:cubicBezTo>
                  <a:cubicBezTo>
                    <a:pt x="11610" y="10688"/>
                    <a:pt x="11719" y="10654"/>
                    <a:pt x="11822" y="10603"/>
                  </a:cubicBezTo>
                  <a:lnTo>
                    <a:pt x="18315" y="6916"/>
                  </a:lnTo>
                  <a:cubicBezTo>
                    <a:pt x="18526" y="6845"/>
                    <a:pt x="18526" y="6549"/>
                    <a:pt x="18315" y="6479"/>
                  </a:cubicBezTo>
                  <a:cubicBezTo>
                    <a:pt x="18315" y="6479"/>
                    <a:pt x="14727" y="4371"/>
                    <a:pt x="14713" y="4371"/>
                  </a:cubicBezTo>
                  <a:cubicBezTo>
                    <a:pt x="14687" y="4376"/>
                    <a:pt x="14660" y="4379"/>
                    <a:pt x="14633" y="4379"/>
                  </a:cubicBezTo>
                  <a:cubicBezTo>
                    <a:pt x="14556" y="4379"/>
                    <a:pt x="14477" y="4358"/>
                    <a:pt x="14409" y="4322"/>
                  </a:cubicBezTo>
                  <a:lnTo>
                    <a:pt x="11096" y="2376"/>
                  </a:lnTo>
                  <a:cubicBezTo>
                    <a:pt x="11019" y="2334"/>
                    <a:pt x="10998" y="2270"/>
                    <a:pt x="11033" y="2200"/>
                  </a:cubicBezTo>
                  <a:lnTo>
                    <a:pt x="7431" y="85"/>
                  </a:lnTo>
                  <a:cubicBezTo>
                    <a:pt x="7318" y="29"/>
                    <a:pt x="7195" y="0"/>
                    <a:pt x="707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455750" y="3517725"/>
              <a:ext cx="153875" cy="57675"/>
            </a:xfrm>
            <a:custGeom>
              <a:rect b="b" l="l" r="r" t="t"/>
              <a:pathLst>
                <a:path extrusionOk="0" h="2307" w="6155">
                  <a:moveTo>
                    <a:pt x="19" y="1"/>
                  </a:moveTo>
                  <a:cubicBezTo>
                    <a:pt x="16" y="1"/>
                    <a:pt x="15" y="1"/>
                    <a:pt x="15" y="1"/>
                  </a:cubicBezTo>
                  <a:cubicBezTo>
                    <a:pt x="1" y="29"/>
                    <a:pt x="22" y="65"/>
                    <a:pt x="50" y="79"/>
                  </a:cubicBezTo>
                  <a:lnTo>
                    <a:pt x="3800" y="2278"/>
                  </a:lnTo>
                  <a:cubicBezTo>
                    <a:pt x="3836" y="2297"/>
                    <a:pt x="3875" y="2306"/>
                    <a:pt x="3913" y="2306"/>
                  </a:cubicBezTo>
                  <a:cubicBezTo>
                    <a:pt x="3959" y="2306"/>
                    <a:pt x="4005" y="2294"/>
                    <a:pt x="4047" y="2271"/>
                  </a:cubicBezTo>
                  <a:lnTo>
                    <a:pt x="6084" y="1122"/>
                  </a:lnTo>
                  <a:cubicBezTo>
                    <a:pt x="6134" y="1087"/>
                    <a:pt x="6155" y="1044"/>
                    <a:pt x="6141" y="1016"/>
                  </a:cubicBezTo>
                  <a:cubicBezTo>
                    <a:pt x="6134" y="1002"/>
                    <a:pt x="186" y="1"/>
                    <a:pt x="19" y="1"/>
                  </a:cubicBezTo>
                  <a:close/>
                </a:path>
              </a:pathLst>
            </a:custGeom>
            <a:solidFill>
              <a:srgbClr val="361F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55400" y="3517375"/>
              <a:ext cx="154575" cy="58375"/>
            </a:xfrm>
            <a:custGeom>
              <a:rect b="b" l="l" r="r" t="t"/>
              <a:pathLst>
                <a:path extrusionOk="0" h="2335" w="6183">
                  <a:moveTo>
                    <a:pt x="43" y="29"/>
                  </a:moveTo>
                  <a:lnTo>
                    <a:pt x="43" y="29"/>
                  </a:lnTo>
                  <a:cubicBezTo>
                    <a:pt x="360" y="64"/>
                    <a:pt x="5866" y="981"/>
                    <a:pt x="6141" y="1044"/>
                  </a:cubicBezTo>
                  <a:cubicBezTo>
                    <a:pt x="6141" y="1065"/>
                    <a:pt x="6120" y="1094"/>
                    <a:pt x="6091" y="1115"/>
                  </a:cubicBezTo>
                  <a:lnTo>
                    <a:pt x="4054" y="2264"/>
                  </a:lnTo>
                  <a:cubicBezTo>
                    <a:pt x="4015" y="2287"/>
                    <a:pt x="3972" y="2298"/>
                    <a:pt x="3928" y="2298"/>
                  </a:cubicBezTo>
                  <a:cubicBezTo>
                    <a:pt x="3893" y="2298"/>
                    <a:pt x="3856" y="2291"/>
                    <a:pt x="3821" y="2278"/>
                  </a:cubicBezTo>
                  <a:lnTo>
                    <a:pt x="78" y="71"/>
                  </a:lnTo>
                  <a:cubicBezTo>
                    <a:pt x="57" y="64"/>
                    <a:pt x="43" y="43"/>
                    <a:pt x="43" y="29"/>
                  </a:cubicBezTo>
                  <a:close/>
                  <a:moveTo>
                    <a:pt x="17" y="0"/>
                  </a:moveTo>
                  <a:cubicBezTo>
                    <a:pt x="13" y="0"/>
                    <a:pt x="10" y="1"/>
                    <a:pt x="8" y="1"/>
                  </a:cubicBezTo>
                  <a:cubicBezTo>
                    <a:pt x="1" y="43"/>
                    <a:pt x="22" y="86"/>
                    <a:pt x="57" y="100"/>
                  </a:cubicBezTo>
                  <a:lnTo>
                    <a:pt x="3807" y="2306"/>
                  </a:lnTo>
                  <a:cubicBezTo>
                    <a:pt x="3843" y="2320"/>
                    <a:pt x="3885" y="2334"/>
                    <a:pt x="3927" y="2334"/>
                  </a:cubicBezTo>
                  <a:cubicBezTo>
                    <a:pt x="3977" y="2334"/>
                    <a:pt x="4026" y="2320"/>
                    <a:pt x="4068" y="2292"/>
                  </a:cubicBezTo>
                  <a:lnTo>
                    <a:pt x="6105" y="1143"/>
                  </a:lnTo>
                  <a:cubicBezTo>
                    <a:pt x="6162" y="1108"/>
                    <a:pt x="6183" y="1065"/>
                    <a:pt x="6176" y="1023"/>
                  </a:cubicBezTo>
                  <a:cubicBezTo>
                    <a:pt x="6169" y="1009"/>
                    <a:pt x="6169" y="1009"/>
                    <a:pt x="5217" y="847"/>
                  </a:cubicBezTo>
                  <a:cubicBezTo>
                    <a:pt x="4660" y="748"/>
                    <a:pt x="3906" y="621"/>
                    <a:pt x="3145" y="494"/>
                  </a:cubicBezTo>
                  <a:cubicBezTo>
                    <a:pt x="1790" y="268"/>
                    <a:pt x="181" y="0"/>
                    <a:pt x="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456100" y="3486325"/>
              <a:ext cx="153175" cy="88125"/>
            </a:xfrm>
            <a:custGeom>
              <a:rect b="b" l="l" r="r" t="t"/>
              <a:pathLst>
                <a:path extrusionOk="0" h="3525" w="6127">
                  <a:moveTo>
                    <a:pt x="2233" y="1"/>
                  </a:moveTo>
                  <a:cubicBezTo>
                    <a:pt x="2184" y="1"/>
                    <a:pt x="2135" y="14"/>
                    <a:pt x="2095" y="38"/>
                  </a:cubicBezTo>
                  <a:lnTo>
                    <a:pt x="57" y="1187"/>
                  </a:lnTo>
                  <a:cubicBezTo>
                    <a:pt x="29" y="1201"/>
                    <a:pt x="8" y="1222"/>
                    <a:pt x="1" y="1250"/>
                  </a:cubicBezTo>
                  <a:cubicBezTo>
                    <a:pt x="8" y="1271"/>
                    <a:pt x="22" y="1285"/>
                    <a:pt x="36" y="1299"/>
                  </a:cubicBezTo>
                  <a:lnTo>
                    <a:pt x="3786" y="3499"/>
                  </a:lnTo>
                  <a:cubicBezTo>
                    <a:pt x="3823" y="3516"/>
                    <a:pt x="3864" y="3524"/>
                    <a:pt x="3904" y="3524"/>
                  </a:cubicBezTo>
                  <a:cubicBezTo>
                    <a:pt x="3948" y="3524"/>
                    <a:pt x="3993" y="3514"/>
                    <a:pt x="4033" y="3492"/>
                  </a:cubicBezTo>
                  <a:lnTo>
                    <a:pt x="6070" y="2336"/>
                  </a:lnTo>
                  <a:cubicBezTo>
                    <a:pt x="6099" y="2322"/>
                    <a:pt x="6120" y="2300"/>
                    <a:pt x="6127" y="2272"/>
                  </a:cubicBezTo>
                  <a:cubicBezTo>
                    <a:pt x="6120" y="2258"/>
                    <a:pt x="6106" y="2237"/>
                    <a:pt x="6092" y="2230"/>
                  </a:cubicBezTo>
                  <a:lnTo>
                    <a:pt x="2341" y="23"/>
                  </a:lnTo>
                  <a:cubicBezTo>
                    <a:pt x="2308" y="8"/>
                    <a:pt x="2270" y="1"/>
                    <a:pt x="223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455575" y="3485825"/>
              <a:ext cx="154050" cy="89050"/>
            </a:xfrm>
            <a:custGeom>
              <a:rect b="b" l="l" r="r" t="t"/>
              <a:pathLst>
                <a:path extrusionOk="0" h="3562" w="6162">
                  <a:moveTo>
                    <a:pt x="2248" y="34"/>
                  </a:moveTo>
                  <a:cubicBezTo>
                    <a:pt x="2284" y="34"/>
                    <a:pt x="2320" y="42"/>
                    <a:pt x="2355" y="58"/>
                  </a:cubicBezTo>
                  <a:lnTo>
                    <a:pt x="6106" y="2264"/>
                  </a:lnTo>
                  <a:cubicBezTo>
                    <a:pt x="6113" y="2271"/>
                    <a:pt x="6127" y="2278"/>
                    <a:pt x="6134" y="2292"/>
                  </a:cubicBezTo>
                  <a:cubicBezTo>
                    <a:pt x="6120" y="2313"/>
                    <a:pt x="6106" y="2327"/>
                    <a:pt x="6084" y="2342"/>
                  </a:cubicBezTo>
                  <a:lnTo>
                    <a:pt x="4047" y="3491"/>
                  </a:lnTo>
                  <a:cubicBezTo>
                    <a:pt x="4010" y="3513"/>
                    <a:pt x="3970" y="3523"/>
                    <a:pt x="3929" y="3523"/>
                  </a:cubicBezTo>
                  <a:cubicBezTo>
                    <a:pt x="3892" y="3523"/>
                    <a:pt x="3855" y="3514"/>
                    <a:pt x="3822" y="3498"/>
                  </a:cubicBezTo>
                  <a:lnTo>
                    <a:pt x="71" y="1298"/>
                  </a:lnTo>
                  <a:cubicBezTo>
                    <a:pt x="57" y="1291"/>
                    <a:pt x="50" y="1284"/>
                    <a:pt x="43" y="1270"/>
                  </a:cubicBezTo>
                  <a:lnTo>
                    <a:pt x="36" y="1270"/>
                  </a:lnTo>
                  <a:cubicBezTo>
                    <a:pt x="50" y="1249"/>
                    <a:pt x="71" y="1235"/>
                    <a:pt x="92" y="1221"/>
                  </a:cubicBezTo>
                  <a:lnTo>
                    <a:pt x="2123" y="65"/>
                  </a:lnTo>
                  <a:cubicBezTo>
                    <a:pt x="2161" y="45"/>
                    <a:pt x="2204" y="34"/>
                    <a:pt x="2248" y="34"/>
                  </a:cubicBezTo>
                  <a:close/>
                  <a:moveTo>
                    <a:pt x="2247" y="1"/>
                  </a:moveTo>
                  <a:cubicBezTo>
                    <a:pt x="2197" y="1"/>
                    <a:pt x="2147" y="14"/>
                    <a:pt x="2102" y="36"/>
                  </a:cubicBezTo>
                  <a:lnTo>
                    <a:pt x="71" y="1192"/>
                  </a:lnTo>
                  <a:cubicBezTo>
                    <a:pt x="36" y="1207"/>
                    <a:pt x="8" y="1235"/>
                    <a:pt x="1" y="1277"/>
                  </a:cubicBezTo>
                  <a:cubicBezTo>
                    <a:pt x="8" y="1298"/>
                    <a:pt x="29" y="1319"/>
                    <a:pt x="50" y="1326"/>
                  </a:cubicBezTo>
                  <a:lnTo>
                    <a:pt x="3800" y="3533"/>
                  </a:lnTo>
                  <a:cubicBezTo>
                    <a:pt x="3836" y="3554"/>
                    <a:pt x="3878" y="3561"/>
                    <a:pt x="3920" y="3561"/>
                  </a:cubicBezTo>
                  <a:cubicBezTo>
                    <a:pt x="3970" y="3561"/>
                    <a:pt x="4019" y="3547"/>
                    <a:pt x="4061" y="3526"/>
                  </a:cubicBezTo>
                  <a:lnTo>
                    <a:pt x="6098" y="2370"/>
                  </a:lnTo>
                  <a:cubicBezTo>
                    <a:pt x="6134" y="2356"/>
                    <a:pt x="6155" y="2320"/>
                    <a:pt x="6162" y="2285"/>
                  </a:cubicBezTo>
                  <a:cubicBezTo>
                    <a:pt x="6155" y="2264"/>
                    <a:pt x="6141" y="2243"/>
                    <a:pt x="6120" y="2229"/>
                  </a:cubicBezTo>
                  <a:lnTo>
                    <a:pt x="2369" y="29"/>
                  </a:lnTo>
                  <a:cubicBezTo>
                    <a:pt x="2331" y="10"/>
                    <a:pt x="2289" y="1"/>
                    <a:pt x="22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276000" y="3526825"/>
              <a:ext cx="22575" cy="12650"/>
            </a:xfrm>
            <a:custGeom>
              <a:rect b="b" l="l" r="r" t="t"/>
              <a:pathLst>
                <a:path extrusionOk="0" h="506" w="903">
                  <a:moveTo>
                    <a:pt x="318" y="0"/>
                  </a:moveTo>
                  <a:cubicBezTo>
                    <a:pt x="298" y="0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8" y="159"/>
                    <a:pt x="1" y="187"/>
                    <a:pt x="36" y="208"/>
                  </a:cubicBezTo>
                  <a:lnTo>
                    <a:pt x="522" y="490"/>
                  </a:lnTo>
                  <a:cubicBezTo>
                    <a:pt x="540" y="501"/>
                    <a:pt x="561" y="506"/>
                    <a:pt x="582" y="506"/>
                  </a:cubicBezTo>
                  <a:cubicBezTo>
                    <a:pt x="603" y="506"/>
                    <a:pt x="624" y="501"/>
                    <a:pt x="642" y="490"/>
                  </a:cubicBezTo>
                  <a:lnTo>
                    <a:pt x="861" y="370"/>
                  </a:lnTo>
                  <a:cubicBezTo>
                    <a:pt x="889" y="349"/>
                    <a:pt x="903" y="321"/>
                    <a:pt x="868" y="300"/>
                  </a:cubicBezTo>
                  <a:lnTo>
                    <a:pt x="374" y="11"/>
                  </a:lnTo>
                  <a:cubicBezTo>
                    <a:pt x="357" y="4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295025" y="3537775"/>
              <a:ext cx="22250" cy="12800"/>
            </a:xfrm>
            <a:custGeom>
              <a:rect b="b" l="l" r="r" t="t"/>
              <a:pathLst>
                <a:path extrusionOk="0" h="512" w="890">
                  <a:moveTo>
                    <a:pt x="311" y="1"/>
                  </a:moveTo>
                  <a:cubicBezTo>
                    <a:pt x="292" y="1"/>
                    <a:pt x="272" y="6"/>
                    <a:pt x="255" y="17"/>
                  </a:cubicBezTo>
                  <a:lnTo>
                    <a:pt x="36" y="137"/>
                  </a:lnTo>
                  <a:cubicBezTo>
                    <a:pt x="1" y="158"/>
                    <a:pt x="1" y="193"/>
                    <a:pt x="29" y="207"/>
                  </a:cubicBezTo>
                  <a:lnTo>
                    <a:pt x="516" y="496"/>
                  </a:lnTo>
                  <a:cubicBezTo>
                    <a:pt x="537" y="507"/>
                    <a:pt x="558" y="512"/>
                    <a:pt x="578" y="512"/>
                  </a:cubicBezTo>
                  <a:cubicBezTo>
                    <a:pt x="598" y="512"/>
                    <a:pt x="618" y="507"/>
                    <a:pt x="635" y="496"/>
                  </a:cubicBezTo>
                  <a:lnTo>
                    <a:pt x="854" y="376"/>
                  </a:lnTo>
                  <a:cubicBezTo>
                    <a:pt x="889" y="355"/>
                    <a:pt x="889" y="327"/>
                    <a:pt x="861" y="306"/>
                  </a:cubicBezTo>
                  <a:lnTo>
                    <a:pt x="367" y="17"/>
                  </a:lnTo>
                  <a:cubicBezTo>
                    <a:pt x="350" y="6"/>
                    <a:pt x="330" y="1"/>
                    <a:pt x="31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13375" y="354870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1"/>
                  </a:moveTo>
                  <a:cubicBezTo>
                    <a:pt x="298" y="1"/>
                    <a:pt x="278" y="6"/>
                    <a:pt x="261" y="17"/>
                  </a:cubicBezTo>
                  <a:lnTo>
                    <a:pt x="42" y="137"/>
                  </a:lnTo>
                  <a:cubicBezTo>
                    <a:pt x="7" y="158"/>
                    <a:pt x="0" y="186"/>
                    <a:pt x="35" y="207"/>
                  </a:cubicBezTo>
                  <a:lnTo>
                    <a:pt x="522" y="496"/>
                  </a:lnTo>
                  <a:cubicBezTo>
                    <a:pt x="538" y="503"/>
                    <a:pt x="556" y="506"/>
                    <a:pt x="575" y="506"/>
                  </a:cubicBezTo>
                  <a:cubicBezTo>
                    <a:pt x="598" y="506"/>
                    <a:pt x="622" y="501"/>
                    <a:pt x="642" y="489"/>
                  </a:cubicBezTo>
                  <a:lnTo>
                    <a:pt x="860" y="369"/>
                  </a:lnTo>
                  <a:cubicBezTo>
                    <a:pt x="895" y="348"/>
                    <a:pt x="895" y="320"/>
                    <a:pt x="867" y="306"/>
                  </a:cubicBezTo>
                  <a:lnTo>
                    <a:pt x="374" y="17"/>
                  </a:lnTo>
                  <a:cubicBezTo>
                    <a:pt x="356" y="6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332050" y="3559625"/>
              <a:ext cx="22225" cy="12675"/>
            </a:xfrm>
            <a:custGeom>
              <a:rect b="b" l="l" r="r" t="t"/>
              <a:pathLst>
                <a:path extrusionOk="0" h="507" w="889">
                  <a:moveTo>
                    <a:pt x="317" y="0"/>
                  </a:moveTo>
                  <a:cubicBezTo>
                    <a:pt x="295" y="0"/>
                    <a:pt x="273" y="5"/>
                    <a:pt x="254" y="17"/>
                  </a:cubicBezTo>
                  <a:lnTo>
                    <a:pt x="36" y="137"/>
                  </a:lnTo>
                  <a:cubicBezTo>
                    <a:pt x="0" y="158"/>
                    <a:pt x="0" y="186"/>
                    <a:pt x="28" y="207"/>
                  </a:cubicBezTo>
                  <a:lnTo>
                    <a:pt x="515" y="496"/>
                  </a:lnTo>
                  <a:cubicBezTo>
                    <a:pt x="536" y="503"/>
                    <a:pt x="557" y="507"/>
                    <a:pt x="577" y="507"/>
                  </a:cubicBezTo>
                  <a:cubicBezTo>
                    <a:pt x="598" y="507"/>
                    <a:pt x="617" y="503"/>
                    <a:pt x="635" y="496"/>
                  </a:cubicBezTo>
                  <a:lnTo>
                    <a:pt x="853" y="369"/>
                  </a:lnTo>
                  <a:cubicBezTo>
                    <a:pt x="881" y="348"/>
                    <a:pt x="888" y="320"/>
                    <a:pt x="860" y="299"/>
                  </a:cubicBezTo>
                  <a:lnTo>
                    <a:pt x="374" y="10"/>
                  </a:lnTo>
                  <a:cubicBezTo>
                    <a:pt x="355" y="4"/>
                    <a:pt x="336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350375" y="3570400"/>
              <a:ext cx="22400" cy="12825"/>
            </a:xfrm>
            <a:custGeom>
              <a:rect b="b" l="l" r="r" t="t"/>
              <a:pathLst>
                <a:path extrusionOk="0" h="513" w="896">
                  <a:moveTo>
                    <a:pt x="317" y="0"/>
                  </a:moveTo>
                  <a:cubicBezTo>
                    <a:pt x="296" y="0"/>
                    <a:pt x="275" y="5"/>
                    <a:pt x="254" y="16"/>
                  </a:cubicBezTo>
                  <a:lnTo>
                    <a:pt x="43" y="143"/>
                  </a:lnTo>
                  <a:cubicBezTo>
                    <a:pt x="7" y="164"/>
                    <a:pt x="0" y="192"/>
                    <a:pt x="29" y="213"/>
                  </a:cubicBezTo>
                  <a:lnTo>
                    <a:pt x="522" y="502"/>
                  </a:lnTo>
                  <a:cubicBezTo>
                    <a:pt x="540" y="509"/>
                    <a:pt x="559" y="513"/>
                    <a:pt x="579" y="513"/>
                  </a:cubicBezTo>
                  <a:cubicBezTo>
                    <a:pt x="600" y="513"/>
                    <a:pt x="621" y="509"/>
                    <a:pt x="642" y="502"/>
                  </a:cubicBezTo>
                  <a:lnTo>
                    <a:pt x="853" y="375"/>
                  </a:lnTo>
                  <a:cubicBezTo>
                    <a:pt x="889" y="354"/>
                    <a:pt x="896" y="319"/>
                    <a:pt x="867" y="305"/>
                  </a:cubicBezTo>
                  <a:lnTo>
                    <a:pt x="374" y="16"/>
                  </a:lnTo>
                  <a:cubicBezTo>
                    <a:pt x="356" y="5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368875" y="358132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4" y="0"/>
                  </a:moveTo>
                  <a:cubicBezTo>
                    <a:pt x="293" y="0"/>
                    <a:pt x="272" y="5"/>
                    <a:pt x="254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6"/>
                  </a:cubicBezTo>
                  <a:lnTo>
                    <a:pt x="522" y="495"/>
                  </a:lnTo>
                  <a:cubicBezTo>
                    <a:pt x="540" y="502"/>
                    <a:pt x="559" y="506"/>
                    <a:pt x="579" y="506"/>
                  </a:cubicBezTo>
                  <a:cubicBezTo>
                    <a:pt x="598" y="506"/>
                    <a:pt x="617" y="502"/>
                    <a:pt x="635" y="495"/>
                  </a:cubicBezTo>
                  <a:lnTo>
                    <a:pt x="854" y="368"/>
                  </a:lnTo>
                  <a:cubicBezTo>
                    <a:pt x="889" y="347"/>
                    <a:pt x="896" y="319"/>
                    <a:pt x="868" y="298"/>
                  </a:cubicBezTo>
                  <a:lnTo>
                    <a:pt x="374" y="16"/>
                  </a:lnTo>
                  <a:cubicBezTo>
                    <a:pt x="357" y="5"/>
                    <a:pt x="335" y="0"/>
                    <a:pt x="3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387375" y="3592075"/>
              <a:ext cx="22425" cy="12650"/>
            </a:xfrm>
            <a:custGeom>
              <a:rect b="b" l="l" r="r" t="t"/>
              <a:pathLst>
                <a:path extrusionOk="0" h="506" w="897">
                  <a:moveTo>
                    <a:pt x="314" y="0"/>
                  </a:moveTo>
                  <a:cubicBezTo>
                    <a:pt x="293" y="0"/>
                    <a:pt x="272" y="5"/>
                    <a:pt x="255" y="16"/>
                  </a:cubicBezTo>
                  <a:lnTo>
                    <a:pt x="36" y="143"/>
                  </a:lnTo>
                  <a:cubicBezTo>
                    <a:pt x="1" y="157"/>
                    <a:pt x="1" y="192"/>
                    <a:pt x="29" y="206"/>
                  </a:cubicBezTo>
                  <a:lnTo>
                    <a:pt x="522" y="495"/>
                  </a:lnTo>
                  <a:cubicBezTo>
                    <a:pt x="540" y="502"/>
                    <a:pt x="559" y="506"/>
                    <a:pt x="579" y="506"/>
                  </a:cubicBezTo>
                  <a:cubicBezTo>
                    <a:pt x="598" y="506"/>
                    <a:pt x="618" y="502"/>
                    <a:pt x="635" y="495"/>
                  </a:cubicBezTo>
                  <a:lnTo>
                    <a:pt x="854" y="368"/>
                  </a:lnTo>
                  <a:cubicBezTo>
                    <a:pt x="889" y="354"/>
                    <a:pt x="896" y="319"/>
                    <a:pt x="861" y="305"/>
                  </a:cubicBezTo>
                  <a:lnTo>
                    <a:pt x="374" y="16"/>
                  </a:lnTo>
                  <a:cubicBezTo>
                    <a:pt x="357" y="5"/>
                    <a:pt x="336" y="0"/>
                    <a:pt x="3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405875" y="3603000"/>
              <a:ext cx="22425" cy="12650"/>
            </a:xfrm>
            <a:custGeom>
              <a:rect b="b" l="l" r="r" t="t"/>
              <a:pathLst>
                <a:path extrusionOk="0" h="506" w="897">
                  <a:moveTo>
                    <a:pt x="312" y="0"/>
                  </a:moveTo>
                  <a:cubicBezTo>
                    <a:pt x="292" y="0"/>
                    <a:pt x="272" y="5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6"/>
                  </a:cubicBezTo>
                  <a:lnTo>
                    <a:pt x="523" y="495"/>
                  </a:lnTo>
                  <a:cubicBezTo>
                    <a:pt x="540" y="502"/>
                    <a:pt x="560" y="506"/>
                    <a:pt x="579" y="506"/>
                  </a:cubicBezTo>
                  <a:cubicBezTo>
                    <a:pt x="598" y="506"/>
                    <a:pt x="618" y="502"/>
                    <a:pt x="635" y="495"/>
                  </a:cubicBezTo>
                  <a:lnTo>
                    <a:pt x="854" y="368"/>
                  </a:lnTo>
                  <a:cubicBezTo>
                    <a:pt x="889" y="347"/>
                    <a:pt x="896" y="319"/>
                    <a:pt x="861" y="305"/>
                  </a:cubicBezTo>
                  <a:lnTo>
                    <a:pt x="375" y="16"/>
                  </a:lnTo>
                  <a:cubicBezTo>
                    <a:pt x="353" y="5"/>
                    <a:pt x="332" y="0"/>
                    <a:pt x="31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424225" y="3613875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8" y="0"/>
                  </a:moveTo>
                  <a:cubicBezTo>
                    <a:pt x="298" y="0"/>
                    <a:pt x="278" y="4"/>
                    <a:pt x="261" y="11"/>
                  </a:cubicBezTo>
                  <a:lnTo>
                    <a:pt x="42" y="138"/>
                  </a:lnTo>
                  <a:cubicBezTo>
                    <a:pt x="7" y="159"/>
                    <a:pt x="0" y="187"/>
                    <a:pt x="35" y="201"/>
                  </a:cubicBezTo>
                  <a:lnTo>
                    <a:pt x="522" y="490"/>
                  </a:lnTo>
                  <a:cubicBezTo>
                    <a:pt x="543" y="501"/>
                    <a:pt x="564" y="506"/>
                    <a:pt x="584" y="506"/>
                  </a:cubicBezTo>
                  <a:cubicBezTo>
                    <a:pt x="605" y="506"/>
                    <a:pt x="624" y="501"/>
                    <a:pt x="642" y="490"/>
                  </a:cubicBezTo>
                  <a:lnTo>
                    <a:pt x="860" y="371"/>
                  </a:lnTo>
                  <a:cubicBezTo>
                    <a:pt x="895" y="349"/>
                    <a:pt x="895" y="321"/>
                    <a:pt x="867" y="300"/>
                  </a:cubicBezTo>
                  <a:lnTo>
                    <a:pt x="381" y="11"/>
                  </a:lnTo>
                  <a:cubicBezTo>
                    <a:pt x="360" y="4"/>
                    <a:pt x="338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442725" y="362467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7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36"/>
                  </a:lnTo>
                  <a:cubicBezTo>
                    <a:pt x="7" y="157"/>
                    <a:pt x="0" y="185"/>
                    <a:pt x="35" y="206"/>
                  </a:cubicBezTo>
                  <a:lnTo>
                    <a:pt x="522" y="495"/>
                  </a:lnTo>
                  <a:cubicBezTo>
                    <a:pt x="539" y="502"/>
                    <a:pt x="561" y="506"/>
                    <a:pt x="582" y="506"/>
                  </a:cubicBezTo>
                  <a:cubicBezTo>
                    <a:pt x="603" y="506"/>
                    <a:pt x="624" y="502"/>
                    <a:pt x="642" y="495"/>
                  </a:cubicBezTo>
                  <a:lnTo>
                    <a:pt x="860" y="369"/>
                  </a:lnTo>
                  <a:cubicBezTo>
                    <a:pt x="895" y="354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461225" y="3635575"/>
              <a:ext cx="22400" cy="12825"/>
            </a:xfrm>
            <a:custGeom>
              <a:rect b="b" l="l" r="r" t="t"/>
              <a:pathLst>
                <a:path extrusionOk="0" h="513" w="896">
                  <a:moveTo>
                    <a:pt x="323" y="0"/>
                  </a:moveTo>
                  <a:cubicBezTo>
                    <a:pt x="302" y="0"/>
                    <a:pt x="281" y="6"/>
                    <a:pt x="261" y="17"/>
                  </a:cubicBezTo>
                  <a:lnTo>
                    <a:pt x="43" y="137"/>
                  </a:lnTo>
                  <a:cubicBezTo>
                    <a:pt x="7" y="158"/>
                    <a:pt x="0" y="193"/>
                    <a:pt x="29" y="207"/>
                  </a:cubicBezTo>
                  <a:lnTo>
                    <a:pt x="522" y="496"/>
                  </a:lnTo>
                  <a:cubicBezTo>
                    <a:pt x="540" y="507"/>
                    <a:pt x="561" y="512"/>
                    <a:pt x="582" y="512"/>
                  </a:cubicBezTo>
                  <a:cubicBezTo>
                    <a:pt x="603" y="512"/>
                    <a:pt x="624" y="507"/>
                    <a:pt x="642" y="496"/>
                  </a:cubicBezTo>
                  <a:lnTo>
                    <a:pt x="853" y="377"/>
                  </a:lnTo>
                  <a:cubicBezTo>
                    <a:pt x="896" y="348"/>
                    <a:pt x="896" y="320"/>
                    <a:pt x="867" y="299"/>
                  </a:cubicBezTo>
                  <a:lnTo>
                    <a:pt x="374" y="10"/>
                  </a:lnTo>
                  <a:cubicBezTo>
                    <a:pt x="358" y="4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479725" y="3646350"/>
              <a:ext cx="22400" cy="12800"/>
            </a:xfrm>
            <a:custGeom>
              <a:rect b="b" l="l" r="r" t="t"/>
              <a:pathLst>
                <a:path extrusionOk="0" h="512" w="896">
                  <a:moveTo>
                    <a:pt x="318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43"/>
                  </a:lnTo>
                  <a:cubicBezTo>
                    <a:pt x="8" y="157"/>
                    <a:pt x="1" y="192"/>
                    <a:pt x="29" y="206"/>
                  </a:cubicBezTo>
                  <a:lnTo>
                    <a:pt x="522" y="496"/>
                  </a:lnTo>
                  <a:cubicBezTo>
                    <a:pt x="540" y="506"/>
                    <a:pt x="559" y="511"/>
                    <a:pt x="579" y="511"/>
                  </a:cubicBezTo>
                  <a:cubicBezTo>
                    <a:pt x="600" y="511"/>
                    <a:pt x="621" y="506"/>
                    <a:pt x="642" y="496"/>
                  </a:cubicBezTo>
                  <a:lnTo>
                    <a:pt x="854" y="376"/>
                  </a:lnTo>
                  <a:cubicBezTo>
                    <a:pt x="889" y="355"/>
                    <a:pt x="896" y="319"/>
                    <a:pt x="868" y="305"/>
                  </a:cubicBezTo>
                  <a:lnTo>
                    <a:pt x="374" y="16"/>
                  </a:lnTo>
                  <a:cubicBezTo>
                    <a:pt x="357" y="6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498225" y="3657275"/>
              <a:ext cx="22425" cy="12625"/>
            </a:xfrm>
            <a:custGeom>
              <a:rect b="b" l="l" r="r" t="t"/>
              <a:pathLst>
                <a:path extrusionOk="0" h="505" w="897">
                  <a:moveTo>
                    <a:pt x="317" y="0"/>
                  </a:moveTo>
                  <a:cubicBezTo>
                    <a:pt x="297" y="0"/>
                    <a:pt x="276" y="6"/>
                    <a:pt x="255" y="16"/>
                  </a:cubicBezTo>
                  <a:lnTo>
                    <a:pt x="36" y="136"/>
                  </a:lnTo>
                  <a:cubicBezTo>
                    <a:pt x="8" y="157"/>
                    <a:pt x="1" y="185"/>
                    <a:pt x="29" y="207"/>
                  </a:cubicBezTo>
                  <a:lnTo>
                    <a:pt x="522" y="489"/>
                  </a:lnTo>
                  <a:cubicBezTo>
                    <a:pt x="540" y="499"/>
                    <a:pt x="559" y="504"/>
                    <a:pt x="580" y="504"/>
                  </a:cubicBezTo>
                  <a:cubicBezTo>
                    <a:pt x="600" y="504"/>
                    <a:pt x="621" y="499"/>
                    <a:pt x="642" y="489"/>
                  </a:cubicBezTo>
                  <a:lnTo>
                    <a:pt x="854" y="369"/>
                  </a:lnTo>
                  <a:cubicBezTo>
                    <a:pt x="889" y="348"/>
                    <a:pt x="896" y="319"/>
                    <a:pt x="868" y="298"/>
                  </a:cubicBezTo>
                  <a:lnTo>
                    <a:pt x="374" y="16"/>
                  </a:lnTo>
                  <a:cubicBezTo>
                    <a:pt x="357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516725" y="3668175"/>
              <a:ext cx="22425" cy="12700"/>
            </a:xfrm>
            <a:custGeom>
              <a:rect b="b" l="l" r="r" t="t"/>
              <a:pathLst>
                <a:path extrusionOk="0" h="508" w="897">
                  <a:moveTo>
                    <a:pt x="321" y="0"/>
                  </a:moveTo>
                  <a:cubicBezTo>
                    <a:pt x="298" y="0"/>
                    <a:pt x="274" y="6"/>
                    <a:pt x="255" y="17"/>
                  </a:cubicBezTo>
                  <a:lnTo>
                    <a:pt x="36" y="137"/>
                  </a:lnTo>
                  <a:cubicBezTo>
                    <a:pt x="8" y="158"/>
                    <a:pt x="1" y="186"/>
                    <a:pt x="29" y="208"/>
                  </a:cubicBezTo>
                  <a:lnTo>
                    <a:pt x="523" y="497"/>
                  </a:lnTo>
                  <a:cubicBezTo>
                    <a:pt x="540" y="504"/>
                    <a:pt x="560" y="507"/>
                    <a:pt x="579" y="507"/>
                  </a:cubicBezTo>
                  <a:cubicBezTo>
                    <a:pt x="598" y="507"/>
                    <a:pt x="618" y="504"/>
                    <a:pt x="635" y="497"/>
                  </a:cubicBezTo>
                  <a:lnTo>
                    <a:pt x="854" y="370"/>
                  </a:lnTo>
                  <a:cubicBezTo>
                    <a:pt x="889" y="349"/>
                    <a:pt x="896" y="320"/>
                    <a:pt x="861" y="299"/>
                  </a:cubicBezTo>
                  <a:lnTo>
                    <a:pt x="375" y="10"/>
                  </a:lnTo>
                  <a:cubicBezTo>
                    <a:pt x="359" y="4"/>
                    <a:pt x="340" y="0"/>
                    <a:pt x="32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500875" y="3642425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0" y="300"/>
                    <a:pt x="0" y="335"/>
                    <a:pt x="29" y="349"/>
                  </a:cubicBezTo>
                  <a:lnTo>
                    <a:pt x="536" y="653"/>
                  </a:lnTo>
                  <a:cubicBezTo>
                    <a:pt x="557" y="660"/>
                    <a:pt x="579" y="663"/>
                    <a:pt x="599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483075" y="36319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0"/>
                  </a:moveTo>
                  <a:cubicBezTo>
                    <a:pt x="554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6" y="651"/>
                  </a:lnTo>
                  <a:cubicBezTo>
                    <a:pt x="557" y="661"/>
                    <a:pt x="579" y="666"/>
                    <a:pt x="599" y="666"/>
                  </a:cubicBezTo>
                  <a:cubicBezTo>
                    <a:pt x="619" y="666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3"/>
                    <a:pt x="1142" y="319"/>
                  </a:cubicBezTo>
                  <a:lnTo>
                    <a:pt x="635" y="16"/>
                  </a:lnTo>
                  <a:cubicBezTo>
                    <a:pt x="617" y="6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465275" y="36215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8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3" y="651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447475" y="361105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29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429675" y="360065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411875" y="3590125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6"/>
                    <a:pt x="522" y="16"/>
                  </a:cubicBezTo>
                  <a:lnTo>
                    <a:pt x="43" y="291"/>
                  </a:lnTo>
                  <a:cubicBezTo>
                    <a:pt x="8" y="305"/>
                    <a:pt x="1" y="341"/>
                    <a:pt x="29" y="355"/>
                  </a:cubicBezTo>
                  <a:lnTo>
                    <a:pt x="543" y="658"/>
                  </a:lnTo>
                  <a:cubicBezTo>
                    <a:pt x="561" y="665"/>
                    <a:pt x="580" y="668"/>
                    <a:pt x="600" y="668"/>
                  </a:cubicBezTo>
                  <a:cubicBezTo>
                    <a:pt x="619" y="668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94075" y="35797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376275" y="35693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27"/>
                    <a:pt x="1150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358475" y="3558900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80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36" y="377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42" y="11"/>
                  </a:lnTo>
                  <a:cubicBezTo>
                    <a:pt x="621" y="4"/>
                    <a:pt x="600" y="0"/>
                    <a:pt x="580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340850" y="354835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92"/>
                  </a:lnTo>
                  <a:cubicBezTo>
                    <a:pt x="1" y="306"/>
                    <a:pt x="1" y="341"/>
                    <a:pt x="29" y="355"/>
                  </a:cubicBezTo>
                  <a:lnTo>
                    <a:pt x="536" y="658"/>
                  </a:lnTo>
                  <a:cubicBezTo>
                    <a:pt x="554" y="665"/>
                    <a:pt x="575" y="669"/>
                    <a:pt x="596" y="669"/>
                  </a:cubicBezTo>
                  <a:cubicBezTo>
                    <a:pt x="618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323050" y="35379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7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8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305250" y="3527525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2" y="0"/>
                  </a:moveTo>
                  <a:cubicBezTo>
                    <a:pt x="552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4" y="663"/>
                    <a:pt x="574" y="668"/>
                    <a:pt x="594" y="668"/>
                  </a:cubicBezTo>
                  <a:cubicBezTo>
                    <a:pt x="614" y="668"/>
                    <a:pt x="635" y="663"/>
                    <a:pt x="656" y="652"/>
                  </a:cubicBezTo>
                  <a:lnTo>
                    <a:pt x="1129" y="385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1" y="4"/>
                    <a:pt x="591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287100" y="351682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40"/>
                    <a:pt x="29" y="354"/>
                  </a:cubicBezTo>
                  <a:lnTo>
                    <a:pt x="536" y="650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0"/>
                  </a:cubicBezTo>
                  <a:lnTo>
                    <a:pt x="1136" y="383"/>
                  </a:lnTo>
                  <a:cubicBezTo>
                    <a:pt x="1164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5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518675" y="3652875"/>
              <a:ext cx="37925" cy="21650"/>
            </a:xfrm>
            <a:custGeom>
              <a:rect b="b" l="l" r="r" t="t"/>
              <a:pathLst>
                <a:path extrusionOk="0" h="866" w="1517">
                  <a:moveTo>
                    <a:pt x="572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0" y="305"/>
                    <a:pt x="0" y="333"/>
                    <a:pt x="29" y="354"/>
                  </a:cubicBezTo>
                  <a:lnTo>
                    <a:pt x="882" y="855"/>
                  </a:lnTo>
                  <a:cubicBezTo>
                    <a:pt x="899" y="862"/>
                    <a:pt x="919" y="865"/>
                    <a:pt x="939" y="865"/>
                  </a:cubicBezTo>
                  <a:cubicBezTo>
                    <a:pt x="959" y="865"/>
                    <a:pt x="980" y="862"/>
                    <a:pt x="1001" y="855"/>
                  </a:cubicBezTo>
                  <a:lnTo>
                    <a:pt x="1481" y="580"/>
                  </a:lnTo>
                  <a:cubicBezTo>
                    <a:pt x="1509" y="559"/>
                    <a:pt x="1516" y="531"/>
                    <a:pt x="1488" y="516"/>
                  </a:cubicBezTo>
                  <a:lnTo>
                    <a:pt x="635" y="16"/>
                  </a:lnTo>
                  <a:cubicBezTo>
                    <a:pt x="614" y="5"/>
                    <a:pt x="593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509150" y="3627100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8" y="659"/>
                    <a:pt x="579" y="663"/>
                    <a:pt x="599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6" y="377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526775" y="363750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9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6"/>
                  </a:cubicBezTo>
                  <a:lnTo>
                    <a:pt x="544" y="652"/>
                  </a:lnTo>
                  <a:cubicBezTo>
                    <a:pt x="561" y="663"/>
                    <a:pt x="581" y="668"/>
                    <a:pt x="601" y="668"/>
                  </a:cubicBezTo>
                  <a:cubicBezTo>
                    <a:pt x="621" y="668"/>
                    <a:pt x="642" y="663"/>
                    <a:pt x="663" y="652"/>
                  </a:cubicBezTo>
                  <a:lnTo>
                    <a:pt x="1136" y="384"/>
                  </a:lnTo>
                  <a:cubicBezTo>
                    <a:pt x="1171" y="363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544750" y="364792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4"/>
                  </a:lnTo>
                  <a:cubicBezTo>
                    <a:pt x="1" y="306"/>
                    <a:pt x="1" y="341"/>
                    <a:pt x="29" y="355"/>
                  </a:cubicBezTo>
                  <a:lnTo>
                    <a:pt x="537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8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64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491350" y="3616550"/>
              <a:ext cx="29300" cy="16725"/>
            </a:xfrm>
            <a:custGeom>
              <a:rect b="b" l="l" r="r" t="t"/>
              <a:pathLst>
                <a:path extrusionOk="0" h="669" w="1172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43" y="292"/>
                  </a:lnTo>
                  <a:cubicBezTo>
                    <a:pt x="8" y="306"/>
                    <a:pt x="1" y="341"/>
                    <a:pt x="29" y="355"/>
                  </a:cubicBezTo>
                  <a:lnTo>
                    <a:pt x="544" y="658"/>
                  </a:lnTo>
                  <a:cubicBezTo>
                    <a:pt x="561" y="665"/>
                    <a:pt x="581" y="669"/>
                    <a:pt x="600" y="669"/>
                  </a:cubicBezTo>
                  <a:cubicBezTo>
                    <a:pt x="619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1" y="334"/>
                    <a:pt x="1143" y="320"/>
                  </a:cubicBezTo>
                  <a:lnTo>
                    <a:pt x="635" y="17"/>
                  </a:lnTo>
                  <a:cubicBezTo>
                    <a:pt x="618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473550" y="3606175"/>
              <a:ext cx="29300" cy="16675"/>
            </a:xfrm>
            <a:custGeom>
              <a:rect b="b" l="l" r="r" t="t"/>
              <a:pathLst>
                <a:path extrusionOk="0" h="667" w="1172">
                  <a:moveTo>
                    <a:pt x="578" y="0"/>
                  </a:moveTo>
                  <a:cubicBezTo>
                    <a:pt x="558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8" y="305"/>
                    <a:pt x="1" y="340"/>
                    <a:pt x="29" y="354"/>
                  </a:cubicBezTo>
                  <a:lnTo>
                    <a:pt x="537" y="650"/>
                  </a:lnTo>
                  <a:cubicBezTo>
                    <a:pt x="558" y="661"/>
                    <a:pt x="579" y="666"/>
                    <a:pt x="599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2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455750" y="3595725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8" y="0"/>
                  </a:moveTo>
                  <a:cubicBezTo>
                    <a:pt x="558" y="0"/>
                    <a:pt x="537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0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6" y="378"/>
                  </a:lnTo>
                  <a:cubicBezTo>
                    <a:pt x="1171" y="363"/>
                    <a:pt x="1178" y="335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437950" y="3585325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6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420150" y="3574925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1" y="663"/>
                  </a:cubicBezTo>
                  <a:cubicBezTo>
                    <a:pt x="621" y="663"/>
                    <a:pt x="642" y="660"/>
                    <a:pt x="664" y="653"/>
                  </a:cubicBezTo>
                  <a:lnTo>
                    <a:pt x="1136" y="378"/>
                  </a:lnTo>
                  <a:cubicBezTo>
                    <a:pt x="1171" y="357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402350" y="3564400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9" y="0"/>
                  </a:moveTo>
                  <a:cubicBezTo>
                    <a:pt x="560" y="0"/>
                    <a:pt x="540" y="6"/>
                    <a:pt x="523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1" y="667"/>
                  </a:cubicBezTo>
                  <a:cubicBezTo>
                    <a:pt x="621" y="667"/>
                    <a:pt x="642" y="661"/>
                    <a:pt x="664" y="651"/>
                  </a:cubicBezTo>
                  <a:lnTo>
                    <a:pt x="1136" y="383"/>
                  </a:lnTo>
                  <a:cubicBezTo>
                    <a:pt x="1171" y="362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384750" y="35540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3" y="661"/>
                    <a:pt x="573" y="667"/>
                    <a:pt x="593" y="667"/>
                  </a:cubicBezTo>
                  <a:cubicBezTo>
                    <a:pt x="613" y="667"/>
                    <a:pt x="634" y="661"/>
                    <a:pt x="656" y="651"/>
                  </a:cubicBezTo>
                  <a:lnTo>
                    <a:pt x="1128" y="383"/>
                  </a:lnTo>
                  <a:cubicBezTo>
                    <a:pt x="1163" y="362"/>
                    <a:pt x="1170" y="334"/>
                    <a:pt x="1142" y="312"/>
                  </a:cubicBezTo>
                  <a:lnTo>
                    <a:pt x="634" y="16"/>
                  </a:lnTo>
                  <a:cubicBezTo>
                    <a:pt x="613" y="6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366750" y="3543550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1" y="663"/>
                  </a:cubicBezTo>
                  <a:cubicBezTo>
                    <a:pt x="621" y="663"/>
                    <a:pt x="642" y="660"/>
                    <a:pt x="664" y="653"/>
                  </a:cubicBezTo>
                  <a:lnTo>
                    <a:pt x="1136" y="378"/>
                  </a:lnTo>
                  <a:cubicBezTo>
                    <a:pt x="1178" y="364"/>
                    <a:pt x="1178" y="329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49150" y="3533175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8" y="1"/>
                  </a:moveTo>
                  <a:cubicBezTo>
                    <a:pt x="556" y="1"/>
                    <a:pt x="534" y="6"/>
                    <a:pt x="515" y="18"/>
                  </a:cubicBezTo>
                  <a:lnTo>
                    <a:pt x="35" y="285"/>
                  </a:lnTo>
                  <a:cubicBezTo>
                    <a:pt x="0" y="307"/>
                    <a:pt x="0" y="335"/>
                    <a:pt x="28" y="356"/>
                  </a:cubicBezTo>
                  <a:lnTo>
                    <a:pt x="536" y="652"/>
                  </a:lnTo>
                  <a:cubicBezTo>
                    <a:pt x="553" y="663"/>
                    <a:pt x="575" y="668"/>
                    <a:pt x="596" y="668"/>
                  </a:cubicBezTo>
                  <a:cubicBezTo>
                    <a:pt x="617" y="668"/>
                    <a:pt x="638" y="663"/>
                    <a:pt x="656" y="652"/>
                  </a:cubicBezTo>
                  <a:lnTo>
                    <a:pt x="1135" y="384"/>
                  </a:lnTo>
                  <a:cubicBezTo>
                    <a:pt x="1163" y="356"/>
                    <a:pt x="1170" y="328"/>
                    <a:pt x="1142" y="314"/>
                  </a:cubicBezTo>
                  <a:lnTo>
                    <a:pt x="634" y="10"/>
                  </a:lnTo>
                  <a:cubicBezTo>
                    <a:pt x="615" y="4"/>
                    <a:pt x="596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331350" y="3522625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7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2" y="291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8"/>
                  </a:lnTo>
                  <a:cubicBezTo>
                    <a:pt x="560" y="665"/>
                    <a:pt x="580" y="669"/>
                    <a:pt x="599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304550" y="3506950"/>
              <a:ext cx="38100" cy="21650"/>
            </a:xfrm>
            <a:custGeom>
              <a:rect b="b" l="l" r="r" t="t"/>
              <a:pathLst>
                <a:path extrusionOk="0" h="866" w="1524">
                  <a:moveTo>
                    <a:pt x="575" y="0"/>
                  </a:moveTo>
                  <a:cubicBezTo>
                    <a:pt x="554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5"/>
                  </a:cubicBezTo>
                  <a:lnTo>
                    <a:pt x="882" y="855"/>
                  </a:lnTo>
                  <a:cubicBezTo>
                    <a:pt x="903" y="862"/>
                    <a:pt x="924" y="866"/>
                    <a:pt x="944" y="866"/>
                  </a:cubicBezTo>
                  <a:cubicBezTo>
                    <a:pt x="965" y="866"/>
                    <a:pt x="984" y="862"/>
                    <a:pt x="1002" y="855"/>
                  </a:cubicBezTo>
                  <a:lnTo>
                    <a:pt x="1481" y="580"/>
                  </a:lnTo>
                  <a:cubicBezTo>
                    <a:pt x="1516" y="566"/>
                    <a:pt x="1523" y="531"/>
                    <a:pt x="1488" y="517"/>
                  </a:cubicBezTo>
                  <a:lnTo>
                    <a:pt x="635" y="16"/>
                  </a:lnTo>
                  <a:cubicBezTo>
                    <a:pt x="617" y="6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31000" y="3619725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8" y="1"/>
                  </a:moveTo>
                  <a:cubicBezTo>
                    <a:pt x="558" y="1"/>
                    <a:pt x="537" y="6"/>
                    <a:pt x="516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4" y="651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19" y="667"/>
                    <a:pt x="639" y="662"/>
                    <a:pt x="657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8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48975" y="3630275"/>
              <a:ext cx="29300" cy="16700"/>
            </a:xfrm>
            <a:custGeom>
              <a:rect b="b" l="l" r="r" t="t"/>
              <a:pathLst>
                <a:path extrusionOk="0" h="668" w="1172">
                  <a:moveTo>
                    <a:pt x="573" y="0"/>
                  </a:moveTo>
                  <a:cubicBezTo>
                    <a:pt x="553" y="0"/>
                    <a:pt x="533" y="4"/>
                    <a:pt x="516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37" y="652"/>
                  </a:lnTo>
                  <a:cubicBezTo>
                    <a:pt x="554" y="663"/>
                    <a:pt x="575" y="668"/>
                    <a:pt x="597" y="668"/>
                  </a:cubicBezTo>
                  <a:cubicBezTo>
                    <a:pt x="618" y="668"/>
                    <a:pt x="639" y="663"/>
                    <a:pt x="657" y="652"/>
                  </a:cubicBezTo>
                  <a:lnTo>
                    <a:pt x="1136" y="384"/>
                  </a:lnTo>
                  <a:cubicBezTo>
                    <a:pt x="1171" y="363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4" y="4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59550" y="3640700"/>
              <a:ext cx="31925" cy="18100"/>
            </a:xfrm>
            <a:custGeom>
              <a:rect b="b" l="l" r="r" t="t"/>
              <a:pathLst>
                <a:path extrusionOk="0" h="724" w="1277">
                  <a:moveTo>
                    <a:pt x="867" y="1"/>
                  </a:moveTo>
                  <a:cubicBezTo>
                    <a:pt x="847" y="1"/>
                    <a:pt x="826" y="6"/>
                    <a:pt x="805" y="17"/>
                  </a:cubicBezTo>
                  <a:lnTo>
                    <a:pt x="43" y="454"/>
                  </a:lnTo>
                  <a:cubicBezTo>
                    <a:pt x="8" y="475"/>
                    <a:pt x="1" y="503"/>
                    <a:pt x="29" y="517"/>
                  </a:cubicBezTo>
                  <a:lnTo>
                    <a:pt x="360" y="707"/>
                  </a:lnTo>
                  <a:cubicBezTo>
                    <a:pt x="378" y="718"/>
                    <a:pt x="397" y="723"/>
                    <a:pt x="417" y="723"/>
                  </a:cubicBezTo>
                  <a:cubicBezTo>
                    <a:pt x="436" y="723"/>
                    <a:pt x="456" y="718"/>
                    <a:pt x="473" y="707"/>
                  </a:cubicBezTo>
                  <a:lnTo>
                    <a:pt x="1242" y="277"/>
                  </a:lnTo>
                  <a:cubicBezTo>
                    <a:pt x="1277" y="256"/>
                    <a:pt x="1277" y="228"/>
                    <a:pt x="1249" y="207"/>
                  </a:cubicBezTo>
                  <a:lnTo>
                    <a:pt x="924" y="17"/>
                  </a:lnTo>
                  <a:cubicBezTo>
                    <a:pt x="907" y="6"/>
                    <a:pt x="887" y="1"/>
                    <a:pt x="86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3200" y="3609325"/>
              <a:ext cx="29475" cy="16700"/>
            </a:xfrm>
            <a:custGeom>
              <a:rect b="b" l="l" r="r" t="t"/>
              <a:pathLst>
                <a:path extrusionOk="0" h="668" w="1179">
                  <a:moveTo>
                    <a:pt x="579" y="1"/>
                  </a:moveTo>
                  <a:cubicBezTo>
                    <a:pt x="560" y="1"/>
                    <a:pt x="540" y="6"/>
                    <a:pt x="523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4" y="651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20" y="667"/>
                    <a:pt x="639" y="662"/>
                    <a:pt x="657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8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495400" y="3598900"/>
              <a:ext cx="29475" cy="16575"/>
            </a:xfrm>
            <a:custGeom>
              <a:rect b="b" l="l" r="r" t="t"/>
              <a:pathLst>
                <a:path extrusionOk="0" h="663" w="1179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1" y="663"/>
                  </a:cubicBezTo>
                  <a:cubicBezTo>
                    <a:pt x="621" y="663"/>
                    <a:pt x="642" y="659"/>
                    <a:pt x="664" y="652"/>
                  </a:cubicBezTo>
                  <a:lnTo>
                    <a:pt x="1136" y="377"/>
                  </a:lnTo>
                  <a:cubicBezTo>
                    <a:pt x="1171" y="363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477800" y="358855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7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2" y="284"/>
                  </a:lnTo>
                  <a:cubicBezTo>
                    <a:pt x="7" y="305"/>
                    <a:pt x="0" y="333"/>
                    <a:pt x="35" y="354"/>
                  </a:cubicBezTo>
                  <a:lnTo>
                    <a:pt x="543" y="650"/>
                  </a:lnTo>
                  <a:cubicBezTo>
                    <a:pt x="560" y="661"/>
                    <a:pt x="580" y="666"/>
                    <a:pt x="599" y="666"/>
                  </a:cubicBezTo>
                  <a:cubicBezTo>
                    <a:pt x="619" y="666"/>
                    <a:pt x="638" y="661"/>
                    <a:pt x="656" y="650"/>
                  </a:cubicBezTo>
                  <a:lnTo>
                    <a:pt x="1135" y="383"/>
                  </a:lnTo>
                  <a:cubicBezTo>
                    <a:pt x="1170" y="361"/>
                    <a:pt x="1177" y="333"/>
                    <a:pt x="1142" y="312"/>
                  </a:cubicBezTo>
                  <a:lnTo>
                    <a:pt x="634" y="16"/>
                  </a:lnTo>
                  <a:cubicBezTo>
                    <a:pt x="617" y="5"/>
                    <a:pt x="597" y="0"/>
                    <a:pt x="57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460000" y="357810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0"/>
                  </a:moveTo>
                  <a:cubicBezTo>
                    <a:pt x="559" y="0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7"/>
                    <a:pt x="0" y="335"/>
                    <a:pt x="35" y="349"/>
                  </a:cubicBezTo>
                  <a:lnTo>
                    <a:pt x="543" y="653"/>
                  </a:lnTo>
                  <a:cubicBezTo>
                    <a:pt x="560" y="660"/>
                    <a:pt x="580" y="663"/>
                    <a:pt x="600" y="663"/>
                  </a:cubicBezTo>
                  <a:cubicBezTo>
                    <a:pt x="620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0" y="363"/>
                    <a:pt x="1177" y="328"/>
                    <a:pt x="1149" y="314"/>
                  </a:cubicBezTo>
                  <a:lnTo>
                    <a:pt x="634" y="11"/>
                  </a:lnTo>
                  <a:cubicBezTo>
                    <a:pt x="617" y="4"/>
                    <a:pt x="597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442200" y="3567575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8" y="0"/>
                  </a:moveTo>
                  <a:cubicBezTo>
                    <a:pt x="559" y="0"/>
                    <a:pt x="539" y="6"/>
                    <a:pt x="522" y="16"/>
                  </a:cubicBezTo>
                  <a:lnTo>
                    <a:pt x="42" y="284"/>
                  </a:lnTo>
                  <a:cubicBezTo>
                    <a:pt x="7" y="305"/>
                    <a:pt x="0" y="340"/>
                    <a:pt x="35" y="354"/>
                  </a:cubicBezTo>
                  <a:lnTo>
                    <a:pt x="543" y="658"/>
                  </a:lnTo>
                  <a:cubicBezTo>
                    <a:pt x="560" y="665"/>
                    <a:pt x="580" y="668"/>
                    <a:pt x="600" y="668"/>
                  </a:cubicBezTo>
                  <a:cubicBezTo>
                    <a:pt x="620" y="668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7" y="333"/>
                    <a:pt x="1149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424575" y="355717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1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3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3" y="667"/>
                    <a:pt x="593" y="667"/>
                  </a:cubicBezTo>
                  <a:cubicBezTo>
                    <a:pt x="613" y="667"/>
                    <a:pt x="635" y="661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33"/>
                    <a:pt x="1142" y="312"/>
                  </a:cubicBezTo>
                  <a:lnTo>
                    <a:pt x="628" y="16"/>
                  </a:lnTo>
                  <a:cubicBezTo>
                    <a:pt x="610" y="6"/>
                    <a:pt x="591" y="0"/>
                    <a:pt x="57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406775" y="354677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0"/>
                  </a:moveTo>
                  <a:cubicBezTo>
                    <a:pt x="552" y="0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5" y="667"/>
                    <a:pt x="596" y="667"/>
                  </a:cubicBezTo>
                  <a:cubicBezTo>
                    <a:pt x="617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26"/>
                    <a:pt x="1142" y="312"/>
                  </a:cubicBezTo>
                  <a:lnTo>
                    <a:pt x="635" y="16"/>
                  </a:lnTo>
                  <a:cubicBezTo>
                    <a:pt x="613" y="6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388975" y="3536325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1" y="1"/>
                  </a:moveTo>
                  <a:cubicBezTo>
                    <a:pt x="552" y="1"/>
                    <a:pt x="532" y="4"/>
                    <a:pt x="515" y="11"/>
                  </a:cubicBezTo>
                  <a:lnTo>
                    <a:pt x="35" y="286"/>
                  </a:lnTo>
                  <a:cubicBezTo>
                    <a:pt x="0" y="307"/>
                    <a:pt x="0" y="336"/>
                    <a:pt x="28" y="350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3" y="663"/>
                  </a:cubicBezTo>
                  <a:cubicBezTo>
                    <a:pt x="613" y="663"/>
                    <a:pt x="635" y="660"/>
                    <a:pt x="656" y="653"/>
                  </a:cubicBezTo>
                  <a:lnTo>
                    <a:pt x="1128" y="378"/>
                  </a:lnTo>
                  <a:cubicBezTo>
                    <a:pt x="1170" y="364"/>
                    <a:pt x="1170" y="329"/>
                    <a:pt x="1142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371175" y="352580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8" y="1"/>
                  </a:moveTo>
                  <a:cubicBezTo>
                    <a:pt x="559" y="1"/>
                    <a:pt x="539" y="6"/>
                    <a:pt x="522" y="16"/>
                  </a:cubicBezTo>
                  <a:lnTo>
                    <a:pt x="43" y="291"/>
                  </a:lnTo>
                  <a:cubicBezTo>
                    <a:pt x="7" y="305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9" y="313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>
              <a:off x="353375" y="351552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4"/>
                    <a:pt x="522" y="12"/>
                  </a:cubicBezTo>
                  <a:lnTo>
                    <a:pt x="43" y="286"/>
                  </a:lnTo>
                  <a:cubicBezTo>
                    <a:pt x="7" y="308"/>
                    <a:pt x="0" y="336"/>
                    <a:pt x="35" y="350"/>
                  </a:cubicBezTo>
                  <a:lnTo>
                    <a:pt x="543" y="653"/>
                  </a:lnTo>
                  <a:cubicBezTo>
                    <a:pt x="561" y="660"/>
                    <a:pt x="580" y="664"/>
                    <a:pt x="599" y="664"/>
                  </a:cubicBezTo>
                  <a:cubicBezTo>
                    <a:pt x="619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0" y="357"/>
                    <a:pt x="1177" y="329"/>
                    <a:pt x="1142" y="315"/>
                  </a:cubicBezTo>
                  <a:lnTo>
                    <a:pt x="635" y="12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322000" y="3497025"/>
              <a:ext cx="42675" cy="24475"/>
            </a:xfrm>
            <a:custGeom>
              <a:rect b="b" l="l" r="r" t="t"/>
              <a:pathLst>
                <a:path extrusionOk="0" h="979" w="1707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0" y="336"/>
                    <a:pt x="29" y="350"/>
                  </a:cubicBezTo>
                  <a:lnTo>
                    <a:pt x="1072" y="963"/>
                  </a:lnTo>
                  <a:cubicBezTo>
                    <a:pt x="1090" y="974"/>
                    <a:pt x="1109" y="979"/>
                    <a:pt x="1128" y="979"/>
                  </a:cubicBezTo>
                  <a:cubicBezTo>
                    <a:pt x="1148" y="979"/>
                    <a:pt x="1167" y="974"/>
                    <a:pt x="1185" y="963"/>
                  </a:cubicBezTo>
                  <a:lnTo>
                    <a:pt x="1664" y="688"/>
                  </a:lnTo>
                  <a:cubicBezTo>
                    <a:pt x="1706" y="674"/>
                    <a:pt x="1706" y="639"/>
                    <a:pt x="1671" y="62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380150" y="3510950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0"/>
                    <a:pt x="1" y="336"/>
                    <a:pt x="29" y="350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4" y="663"/>
                  </a:cubicBezTo>
                  <a:cubicBezTo>
                    <a:pt x="614" y="663"/>
                    <a:pt x="635" y="660"/>
                    <a:pt x="656" y="653"/>
                  </a:cubicBezTo>
                  <a:lnTo>
                    <a:pt x="1129" y="378"/>
                  </a:lnTo>
                  <a:cubicBezTo>
                    <a:pt x="1164" y="357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361125" y="349985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7" y="300"/>
                    <a:pt x="0" y="335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1" y="357"/>
                    <a:pt x="1178" y="328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339450" y="3487025"/>
              <a:ext cx="32975" cy="18800"/>
            </a:xfrm>
            <a:custGeom>
              <a:rect b="b" l="l" r="r" t="t"/>
              <a:pathLst>
                <a:path extrusionOk="0" h="752" w="1319">
                  <a:moveTo>
                    <a:pt x="578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4"/>
                  </a:lnTo>
                  <a:cubicBezTo>
                    <a:pt x="7" y="306"/>
                    <a:pt x="0" y="341"/>
                    <a:pt x="36" y="355"/>
                  </a:cubicBezTo>
                  <a:lnTo>
                    <a:pt x="684" y="736"/>
                  </a:lnTo>
                  <a:cubicBezTo>
                    <a:pt x="702" y="746"/>
                    <a:pt x="721" y="751"/>
                    <a:pt x="741" y="751"/>
                  </a:cubicBezTo>
                  <a:cubicBezTo>
                    <a:pt x="762" y="751"/>
                    <a:pt x="783" y="746"/>
                    <a:pt x="804" y="736"/>
                  </a:cubicBezTo>
                  <a:lnTo>
                    <a:pt x="1283" y="468"/>
                  </a:lnTo>
                  <a:cubicBezTo>
                    <a:pt x="1312" y="447"/>
                    <a:pt x="1319" y="418"/>
                    <a:pt x="1290" y="397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397950" y="3521350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57"/>
                  </a:cubicBezTo>
                  <a:lnTo>
                    <a:pt x="536" y="653"/>
                  </a:lnTo>
                  <a:cubicBezTo>
                    <a:pt x="554" y="660"/>
                    <a:pt x="573" y="663"/>
                    <a:pt x="594" y="663"/>
                  </a:cubicBezTo>
                  <a:cubicBezTo>
                    <a:pt x="614" y="663"/>
                    <a:pt x="635" y="660"/>
                    <a:pt x="656" y="653"/>
                  </a:cubicBezTo>
                  <a:lnTo>
                    <a:pt x="1129" y="378"/>
                  </a:lnTo>
                  <a:cubicBezTo>
                    <a:pt x="1164" y="364"/>
                    <a:pt x="1171" y="328"/>
                    <a:pt x="1143" y="314"/>
                  </a:cubicBezTo>
                  <a:lnTo>
                    <a:pt x="628" y="11"/>
                  </a:lnTo>
                  <a:cubicBezTo>
                    <a:pt x="610" y="4"/>
                    <a:pt x="591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415575" y="353180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0"/>
                  </a:moveTo>
                  <a:cubicBezTo>
                    <a:pt x="558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1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433375" y="354220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40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3"/>
                  </a:lnTo>
                  <a:cubicBezTo>
                    <a:pt x="1171" y="361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451175" y="3552725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79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36" y="378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468975" y="356317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2"/>
                  </a:lnTo>
                  <a:cubicBezTo>
                    <a:pt x="1171" y="361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486775" y="3573700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78" y="0"/>
                  </a:moveTo>
                  <a:cubicBezTo>
                    <a:pt x="557" y="0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19" y="663"/>
                    <a:pt x="639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8" y="328"/>
                    <a:pt x="1143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504575" y="358395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8" y="306"/>
                    <a:pt x="1" y="341"/>
                    <a:pt x="29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522375" y="3594500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7"/>
                    <a:pt x="1" y="335"/>
                    <a:pt x="29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19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540175" y="360492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36" y="284"/>
                  </a:lnTo>
                  <a:cubicBezTo>
                    <a:pt x="8" y="306"/>
                    <a:pt x="0" y="334"/>
                    <a:pt x="29" y="355"/>
                  </a:cubicBezTo>
                  <a:lnTo>
                    <a:pt x="536" y="651"/>
                  </a:lnTo>
                  <a:cubicBezTo>
                    <a:pt x="557" y="662"/>
                    <a:pt x="579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557975" y="3615325"/>
              <a:ext cx="51125" cy="29550"/>
            </a:xfrm>
            <a:custGeom>
              <a:rect b="b" l="l" r="r" t="t"/>
              <a:pathLst>
                <a:path extrusionOk="0" h="1182" w="2045">
                  <a:moveTo>
                    <a:pt x="575" y="1"/>
                  </a:moveTo>
                  <a:cubicBezTo>
                    <a:pt x="554" y="1"/>
                    <a:pt x="533" y="6"/>
                    <a:pt x="515" y="16"/>
                  </a:cubicBezTo>
                  <a:lnTo>
                    <a:pt x="36" y="291"/>
                  </a:lnTo>
                  <a:cubicBezTo>
                    <a:pt x="0" y="313"/>
                    <a:pt x="0" y="341"/>
                    <a:pt x="29" y="355"/>
                  </a:cubicBezTo>
                  <a:lnTo>
                    <a:pt x="1410" y="1166"/>
                  </a:lnTo>
                  <a:cubicBezTo>
                    <a:pt x="1428" y="1176"/>
                    <a:pt x="1447" y="1181"/>
                    <a:pt x="1467" y="1181"/>
                  </a:cubicBezTo>
                  <a:cubicBezTo>
                    <a:pt x="1486" y="1181"/>
                    <a:pt x="1505" y="1176"/>
                    <a:pt x="1523" y="1166"/>
                  </a:cubicBezTo>
                  <a:lnTo>
                    <a:pt x="2010" y="891"/>
                  </a:lnTo>
                  <a:cubicBezTo>
                    <a:pt x="2045" y="876"/>
                    <a:pt x="2045" y="841"/>
                    <a:pt x="2017" y="827"/>
                  </a:cubicBezTo>
                  <a:lnTo>
                    <a:pt x="635" y="16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374875" y="34875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5" y="1"/>
                  </a:moveTo>
                  <a:cubicBezTo>
                    <a:pt x="554" y="1"/>
                    <a:pt x="532" y="6"/>
                    <a:pt x="515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357075" y="34771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5" y="1"/>
                  </a:moveTo>
                  <a:cubicBezTo>
                    <a:pt x="554" y="1"/>
                    <a:pt x="532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7" y="662"/>
                    <a:pt x="578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0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410475" y="3508500"/>
              <a:ext cx="34375" cy="19525"/>
            </a:xfrm>
            <a:custGeom>
              <a:rect b="b" l="l" r="r" t="t"/>
              <a:pathLst>
                <a:path extrusionOk="0" h="781" w="1375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5" y="285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740" y="765"/>
                  </a:lnTo>
                  <a:cubicBezTo>
                    <a:pt x="758" y="775"/>
                    <a:pt x="777" y="781"/>
                    <a:pt x="797" y="781"/>
                  </a:cubicBezTo>
                  <a:cubicBezTo>
                    <a:pt x="816" y="781"/>
                    <a:pt x="836" y="775"/>
                    <a:pt x="853" y="765"/>
                  </a:cubicBezTo>
                  <a:lnTo>
                    <a:pt x="1333" y="497"/>
                  </a:lnTo>
                  <a:cubicBezTo>
                    <a:pt x="1368" y="476"/>
                    <a:pt x="1375" y="448"/>
                    <a:pt x="1340" y="426"/>
                  </a:cubicBezTo>
                  <a:lnTo>
                    <a:pt x="635" y="11"/>
                  </a:lnTo>
                  <a:cubicBezTo>
                    <a:pt x="613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433025" y="3521750"/>
              <a:ext cx="100650" cy="58500"/>
            </a:xfrm>
            <a:custGeom>
              <a:rect b="b" l="l" r="r" t="t"/>
              <a:pathLst>
                <a:path extrusionOk="0" h="2340" w="4026">
                  <a:moveTo>
                    <a:pt x="579" y="0"/>
                  </a:moveTo>
                  <a:cubicBezTo>
                    <a:pt x="559" y="0"/>
                    <a:pt x="540" y="6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36" y="355"/>
                  </a:cubicBezTo>
                  <a:lnTo>
                    <a:pt x="3391" y="2328"/>
                  </a:lnTo>
                  <a:cubicBezTo>
                    <a:pt x="3409" y="2336"/>
                    <a:pt x="3430" y="2339"/>
                    <a:pt x="3451" y="2339"/>
                  </a:cubicBezTo>
                  <a:cubicBezTo>
                    <a:pt x="3472" y="2339"/>
                    <a:pt x="3493" y="2336"/>
                    <a:pt x="3511" y="2328"/>
                  </a:cubicBezTo>
                  <a:lnTo>
                    <a:pt x="3990" y="2054"/>
                  </a:lnTo>
                  <a:cubicBezTo>
                    <a:pt x="4026" y="2039"/>
                    <a:pt x="4026" y="2004"/>
                    <a:pt x="3997" y="1990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522025" y="3574100"/>
              <a:ext cx="33325" cy="18950"/>
            </a:xfrm>
            <a:custGeom>
              <a:rect b="b" l="l" r="r" t="t"/>
              <a:pathLst>
                <a:path extrusionOk="0" h="758" w="1333">
                  <a:moveTo>
                    <a:pt x="578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7" y="305"/>
                    <a:pt x="0" y="333"/>
                    <a:pt x="36" y="354"/>
                  </a:cubicBezTo>
                  <a:lnTo>
                    <a:pt x="698" y="742"/>
                  </a:lnTo>
                  <a:cubicBezTo>
                    <a:pt x="716" y="753"/>
                    <a:pt x="737" y="758"/>
                    <a:pt x="758" y="758"/>
                  </a:cubicBezTo>
                  <a:cubicBezTo>
                    <a:pt x="779" y="758"/>
                    <a:pt x="801" y="753"/>
                    <a:pt x="818" y="742"/>
                  </a:cubicBezTo>
                  <a:lnTo>
                    <a:pt x="1297" y="474"/>
                  </a:lnTo>
                  <a:cubicBezTo>
                    <a:pt x="1333" y="453"/>
                    <a:pt x="1333" y="425"/>
                    <a:pt x="1305" y="404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543875" y="3586900"/>
              <a:ext cx="29275" cy="16600"/>
            </a:xfrm>
            <a:custGeom>
              <a:rect b="b" l="l" r="r" t="t"/>
              <a:pathLst>
                <a:path extrusionOk="0" h="664" w="1171">
                  <a:moveTo>
                    <a:pt x="572" y="1"/>
                  </a:moveTo>
                  <a:cubicBezTo>
                    <a:pt x="552" y="1"/>
                    <a:pt x="533" y="4"/>
                    <a:pt x="515" y="11"/>
                  </a:cubicBezTo>
                  <a:lnTo>
                    <a:pt x="36" y="286"/>
                  </a:lnTo>
                  <a:cubicBezTo>
                    <a:pt x="1" y="308"/>
                    <a:pt x="1" y="336"/>
                    <a:pt x="29" y="350"/>
                  </a:cubicBezTo>
                  <a:lnTo>
                    <a:pt x="536" y="653"/>
                  </a:lnTo>
                  <a:cubicBezTo>
                    <a:pt x="554" y="660"/>
                    <a:pt x="575" y="664"/>
                    <a:pt x="596" y="664"/>
                  </a:cubicBezTo>
                  <a:cubicBezTo>
                    <a:pt x="617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1" y="329"/>
                    <a:pt x="1143" y="315"/>
                  </a:cubicBezTo>
                  <a:lnTo>
                    <a:pt x="635" y="11"/>
                  </a:lnTo>
                  <a:cubicBezTo>
                    <a:pt x="614" y="4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570850" y="3597175"/>
              <a:ext cx="20100" cy="11425"/>
            </a:xfrm>
            <a:custGeom>
              <a:rect b="b" l="l" r="r" t="t"/>
              <a:pathLst>
                <a:path extrusionOk="0" h="457" w="804">
                  <a:moveTo>
                    <a:pt x="205" y="1"/>
                  </a:moveTo>
                  <a:cubicBezTo>
                    <a:pt x="185" y="1"/>
                    <a:pt x="166" y="6"/>
                    <a:pt x="148" y="16"/>
                  </a:cubicBezTo>
                  <a:lnTo>
                    <a:pt x="42" y="73"/>
                  </a:lnTo>
                  <a:cubicBezTo>
                    <a:pt x="7" y="94"/>
                    <a:pt x="0" y="129"/>
                    <a:pt x="35" y="143"/>
                  </a:cubicBezTo>
                  <a:lnTo>
                    <a:pt x="543" y="446"/>
                  </a:lnTo>
                  <a:cubicBezTo>
                    <a:pt x="560" y="453"/>
                    <a:pt x="580" y="457"/>
                    <a:pt x="600" y="457"/>
                  </a:cubicBezTo>
                  <a:cubicBezTo>
                    <a:pt x="620" y="457"/>
                    <a:pt x="642" y="453"/>
                    <a:pt x="663" y="446"/>
                  </a:cubicBezTo>
                  <a:lnTo>
                    <a:pt x="768" y="383"/>
                  </a:lnTo>
                  <a:cubicBezTo>
                    <a:pt x="797" y="362"/>
                    <a:pt x="804" y="334"/>
                    <a:pt x="775" y="320"/>
                  </a:cubicBezTo>
                  <a:lnTo>
                    <a:pt x="268" y="16"/>
                  </a:lnTo>
                  <a:cubicBezTo>
                    <a:pt x="247" y="6"/>
                    <a:pt x="226" y="1"/>
                    <a:pt x="20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79300" y="3607700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7" y="307"/>
                    <a:pt x="0" y="336"/>
                    <a:pt x="36" y="357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5" y="378"/>
                  </a:lnTo>
                  <a:cubicBezTo>
                    <a:pt x="1171" y="364"/>
                    <a:pt x="1178" y="329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606625" y="3618150"/>
              <a:ext cx="19925" cy="11400"/>
            </a:xfrm>
            <a:custGeom>
              <a:rect b="b" l="l" r="r" t="t"/>
              <a:pathLst>
                <a:path extrusionOk="0" h="456" w="797">
                  <a:moveTo>
                    <a:pt x="198" y="0"/>
                  </a:moveTo>
                  <a:cubicBezTo>
                    <a:pt x="178" y="0"/>
                    <a:pt x="159" y="6"/>
                    <a:pt x="141" y="16"/>
                  </a:cubicBezTo>
                  <a:lnTo>
                    <a:pt x="35" y="73"/>
                  </a:lnTo>
                  <a:cubicBezTo>
                    <a:pt x="0" y="94"/>
                    <a:pt x="0" y="122"/>
                    <a:pt x="28" y="143"/>
                  </a:cubicBezTo>
                  <a:lnTo>
                    <a:pt x="536" y="439"/>
                  </a:lnTo>
                  <a:cubicBezTo>
                    <a:pt x="553" y="450"/>
                    <a:pt x="575" y="455"/>
                    <a:pt x="596" y="455"/>
                  </a:cubicBezTo>
                  <a:cubicBezTo>
                    <a:pt x="617" y="455"/>
                    <a:pt x="638" y="450"/>
                    <a:pt x="656" y="439"/>
                  </a:cubicBezTo>
                  <a:lnTo>
                    <a:pt x="761" y="383"/>
                  </a:lnTo>
                  <a:cubicBezTo>
                    <a:pt x="797" y="362"/>
                    <a:pt x="797" y="333"/>
                    <a:pt x="768" y="312"/>
                  </a:cubicBezTo>
                  <a:lnTo>
                    <a:pt x="261" y="16"/>
                  </a:lnTo>
                  <a:cubicBezTo>
                    <a:pt x="240" y="6"/>
                    <a:pt x="219" y="0"/>
                    <a:pt x="19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392850" y="3498100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536" y="652"/>
                  </a:lnTo>
                  <a:cubicBezTo>
                    <a:pt x="554" y="659"/>
                    <a:pt x="575" y="663"/>
                    <a:pt x="596" y="663"/>
                  </a:cubicBezTo>
                  <a:cubicBezTo>
                    <a:pt x="617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0" y="363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276000" y="3527700"/>
              <a:ext cx="22575" cy="12675"/>
            </a:xfrm>
            <a:custGeom>
              <a:rect b="b" l="l" r="r" t="t"/>
              <a:pathLst>
                <a:path extrusionOk="0" h="507" w="903">
                  <a:moveTo>
                    <a:pt x="318" y="0"/>
                  </a:moveTo>
                  <a:cubicBezTo>
                    <a:pt x="298" y="0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8" y="159"/>
                    <a:pt x="1" y="187"/>
                    <a:pt x="36" y="201"/>
                  </a:cubicBezTo>
                  <a:lnTo>
                    <a:pt x="522" y="490"/>
                  </a:lnTo>
                  <a:cubicBezTo>
                    <a:pt x="540" y="501"/>
                    <a:pt x="561" y="506"/>
                    <a:pt x="582" y="506"/>
                  </a:cubicBezTo>
                  <a:cubicBezTo>
                    <a:pt x="603" y="506"/>
                    <a:pt x="624" y="501"/>
                    <a:pt x="642" y="490"/>
                  </a:cubicBezTo>
                  <a:lnTo>
                    <a:pt x="861" y="370"/>
                  </a:lnTo>
                  <a:cubicBezTo>
                    <a:pt x="889" y="349"/>
                    <a:pt x="903" y="321"/>
                    <a:pt x="868" y="300"/>
                  </a:cubicBezTo>
                  <a:lnTo>
                    <a:pt x="374" y="11"/>
                  </a:lnTo>
                  <a:cubicBezTo>
                    <a:pt x="357" y="4"/>
                    <a:pt x="337" y="0"/>
                    <a:pt x="31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275825" y="3527400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2" y="30"/>
                  </a:moveTo>
                  <a:cubicBezTo>
                    <a:pt x="346" y="30"/>
                    <a:pt x="360" y="30"/>
                    <a:pt x="374" y="37"/>
                  </a:cubicBezTo>
                  <a:cubicBezTo>
                    <a:pt x="374" y="37"/>
                    <a:pt x="868" y="326"/>
                    <a:pt x="854" y="368"/>
                  </a:cubicBezTo>
                  <a:lnTo>
                    <a:pt x="642" y="488"/>
                  </a:lnTo>
                  <a:cubicBezTo>
                    <a:pt x="620" y="497"/>
                    <a:pt x="598" y="503"/>
                    <a:pt x="577" y="503"/>
                  </a:cubicBezTo>
                  <a:cubicBezTo>
                    <a:pt x="563" y="503"/>
                    <a:pt x="550" y="501"/>
                    <a:pt x="536" y="495"/>
                  </a:cubicBezTo>
                  <a:cubicBezTo>
                    <a:pt x="536" y="495"/>
                    <a:pt x="50" y="206"/>
                    <a:pt x="57" y="164"/>
                  </a:cubicBezTo>
                  <a:lnTo>
                    <a:pt x="275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2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43" y="136"/>
                  </a:lnTo>
                  <a:cubicBezTo>
                    <a:pt x="22" y="143"/>
                    <a:pt x="8" y="164"/>
                    <a:pt x="1" y="192"/>
                  </a:cubicBezTo>
                  <a:cubicBezTo>
                    <a:pt x="1" y="206"/>
                    <a:pt x="15" y="227"/>
                    <a:pt x="29" y="234"/>
                  </a:cubicBezTo>
                  <a:lnTo>
                    <a:pt x="522" y="523"/>
                  </a:lnTo>
                  <a:cubicBezTo>
                    <a:pt x="543" y="530"/>
                    <a:pt x="564" y="538"/>
                    <a:pt x="586" y="538"/>
                  </a:cubicBezTo>
                  <a:cubicBezTo>
                    <a:pt x="607" y="538"/>
                    <a:pt x="635" y="530"/>
                    <a:pt x="656" y="523"/>
                  </a:cubicBezTo>
                  <a:lnTo>
                    <a:pt x="875" y="404"/>
                  </a:lnTo>
                  <a:cubicBezTo>
                    <a:pt x="896" y="390"/>
                    <a:pt x="910" y="368"/>
                    <a:pt x="910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5" y="16"/>
                  </a:lnTo>
                  <a:cubicBezTo>
                    <a:pt x="371" y="5"/>
                    <a:pt x="346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295025" y="3538800"/>
              <a:ext cx="22250" cy="12600"/>
            </a:xfrm>
            <a:custGeom>
              <a:rect b="b" l="l" r="r" t="t"/>
              <a:pathLst>
                <a:path extrusionOk="0" h="504" w="890">
                  <a:moveTo>
                    <a:pt x="311" y="0"/>
                  </a:moveTo>
                  <a:cubicBezTo>
                    <a:pt x="292" y="0"/>
                    <a:pt x="272" y="4"/>
                    <a:pt x="255" y="11"/>
                  </a:cubicBezTo>
                  <a:lnTo>
                    <a:pt x="36" y="138"/>
                  </a:lnTo>
                  <a:cubicBezTo>
                    <a:pt x="1" y="152"/>
                    <a:pt x="1" y="187"/>
                    <a:pt x="29" y="201"/>
                  </a:cubicBezTo>
                  <a:lnTo>
                    <a:pt x="516" y="490"/>
                  </a:lnTo>
                  <a:cubicBezTo>
                    <a:pt x="535" y="500"/>
                    <a:pt x="554" y="504"/>
                    <a:pt x="572" y="504"/>
                  </a:cubicBezTo>
                  <a:cubicBezTo>
                    <a:pt x="595" y="504"/>
                    <a:pt x="616" y="498"/>
                    <a:pt x="635" y="490"/>
                  </a:cubicBezTo>
                  <a:lnTo>
                    <a:pt x="854" y="364"/>
                  </a:lnTo>
                  <a:cubicBezTo>
                    <a:pt x="889" y="349"/>
                    <a:pt x="889" y="321"/>
                    <a:pt x="861" y="300"/>
                  </a:cubicBezTo>
                  <a:lnTo>
                    <a:pt x="367" y="11"/>
                  </a:lnTo>
                  <a:cubicBezTo>
                    <a:pt x="350" y="4"/>
                    <a:pt x="330" y="0"/>
                    <a:pt x="31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294675" y="3538500"/>
              <a:ext cx="22775" cy="13450"/>
            </a:xfrm>
            <a:custGeom>
              <a:rect b="b" l="l" r="r" t="t"/>
              <a:pathLst>
                <a:path extrusionOk="0" h="538" w="911">
                  <a:moveTo>
                    <a:pt x="332" y="30"/>
                  </a:moveTo>
                  <a:cubicBezTo>
                    <a:pt x="346" y="30"/>
                    <a:pt x="360" y="30"/>
                    <a:pt x="374" y="37"/>
                  </a:cubicBezTo>
                  <a:cubicBezTo>
                    <a:pt x="374" y="37"/>
                    <a:pt x="868" y="326"/>
                    <a:pt x="861" y="361"/>
                  </a:cubicBezTo>
                  <a:lnTo>
                    <a:pt x="635" y="488"/>
                  </a:lnTo>
                  <a:cubicBezTo>
                    <a:pt x="621" y="499"/>
                    <a:pt x="605" y="504"/>
                    <a:pt x="589" y="504"/>
                  </a:cubicBezTo>
                  <a:cubicBezTo>
                    <a:pt x="572" y="504"/>
                    <a:pt x="554" y="499"/>
                    <a:pt x="537" y="488"/>
                  </a:cubicBezTo>
                  <a:cubicBezTo>
                    <a:pt x="537" y="488"/>
                    <a:pt x="50" y="206"/>
                    <a:pt x="57" y="164"/>
                  </a:cubicBezTo>
                  <a:lnTo>
                    <a:pt x="276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6" y="0"/>
                  </a:moveTo>
                  <a:cubicBezTo>
                    <a:pt x="302" y="0"/>
                    <a:pt x="279" y="5"/>
                    <a:pt x="262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1" y="213"/>
                    <a:pt x="15" y="227"/>
                    <a:pt x="29" y="235"/>
                  </a:cubicBezTo>
                  <a:lnTo>
                    <a:pt x="522" y="524"/>
                  </a:lnTo>
                  <a:cubicBezTo>
                    <a:pt x="544" y="538"/>
                    <a:pt x="565" y="538"/>
                    <a:pt x="586" y="538"/>
                  </a:cubicBezTo>
                  <a:cubicBezTo>
                    <a:pt x="607" y="538"/>
                    <a:pt x="635" y="538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68"/>
                    <a:pt x="910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6" y="16"/>
                  </a:lnTo>
                  <a:cubicBezTo>
                    <a:pt x="374" y="5"/>
                    <a:pt x="350" y="0"/>
                    <a:pt x="32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313375" y="354960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0"/>
                  </a:moveTo>
                  <a:cubicBezTo>
                    <a:pt x="298" y="0"/>
                    <a:pt x="278" y="6"/>
                    <a:pt x="261" y="16"/>
                  </a:cubicBezTo>
                  <a:lnTo>
                    <a:pt x="42" y="136"/>
                  </a:lnTo>
                  <a:cubicBezTo>
                    <a:pt x="7" y="157"/>
                    <a:pt x="0" y="185"/>
                    <a:pt x="28" y="206"/>
                  </a:cubicBezTo>
                  <a:lnTo>
                    <a:pt x="522" y="495"/>
                  </a:lnTo>
                  <a:cubicBezTo>
                    <a:pt x="539" y="503"/>
                    <a:pt x="560" y="506"/>
                    <a:pt x="582" y="506"/>
                  </a:cubicBezTo>
                  <a:cubicBezTo>
                    <a:pt x="603" y="506"/>
                    <a:pt x="624" y="503"/>
                    <a:pt x="642" y="495"/>
                  </a:cubicBezTo>
                  <a:lnTo>
                    <a:pt x="860" y="369"/>
                  </a:lnTo>
                  <a:cubicBezTo>
                    <a:pt x="895" y="347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313175" y="3549250"/>
              <a:ext cx="22775" cy="13525"/>
            </a:xfrm>
            <a:custGeom>
              <a:rect b="b" l="l" r="r" t="t"/>
              <a:pathLst>
                <a:path extrusionOk="0" h="541" w="911">
                  <a:moveTo>
                    <a:pt x="345" y="34"/>
                  </a:moveTo>
                  <a:cubicBezTo>
                    <a:pt x="355" y="34"/>
                    <a:pt x="365" y="39"/>
                    <a:pt x="375" y="44"/>
                  </a:cubicBezTo>
                  <a:cubicBezTo>
                    <a:pt x="375" y="44"/>
                    <a:pt x="868" y="333"/>
                    <a:pt x="854" y="368"/>
                  </a:cubicBezTo>
                  <a:lnTo>
                    <a:pt x="635" y="488"/>
                  </a:lnTo>
                  <a:cubicBezTo>
                    <a:pt x="620" y="500"/>
                    <a:pt x="602" y="505"/>
                    <a:pt x="584" y="505"/>
                  </a:cubicBezTo>
                  <a:cubicBezTo>
                    <a:pt x="568" y="505"/>
                    <a:pt x="553" y="502"/>
                    <a:pt x="537" y="495"/>
                  </a:cubicBezTo>
                  <a:cubicBezTo>
                    <a:pt x="537" y="495"/>
                    <a:pt x="50" y="206"/>
                    <a:pt x="57" y="171"/>
                  </a:cubicBezTo>
                  <a:lnTo>
                    <a:pt x="276" y="44"/>
                  </a:lnTo>
                  <a:cubicBezTo>
                    <a:pt x="286" y="39"/>
                    <a:pt x="299" y="34"/>
                    <a:pt x="314" y="34"/>
                  </a:cubicBezTo>
                  <a:cubicBezTo>
                    <a:pt x="320" y="34"/>
                    <a:pt x="326" y="35"/>
                    <a:pt x="332" y="37"/>
                  </a:cubicBezTo>
                  <a:cubicBezTo>
                    <a:pt x="336" y="35"/>
                    <a:pt x="341" y="34"/>
                    <a:pt x="345" y="34"/>
                  </a:cubicBezTo>
                  <a:close/>
                  <a:moveTo>
                    <a:pt x="322" y="0"/>
                  </a:moveTo>
                  <a:cubicBezTo>
                    <a:pt x="299" y="0"/>
                    <a:pt x="276" y="5"/>
                    <a:pt x="255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1" y="213"/>
                    <a:pt x="15" y="227"/>
                    <a:pt x="29" y="242"/>
                  </a:cubicBezTo>
                  <a:lnTo>
                    <a:pt x="523" y="524"/>
                  </a:lnTo>
                  <a:cubicBezTo>
                    <a:pt x="544" y="538"/>
                    <a:pt x="558" y="538"/>
                    <a:pt x="579" y="538"/>
                  </a:cubicBezTo>
                  <a:cubicBezTo>
                    <a:pt x="587" y="540"/>
                    <a:pt x="594" y="540"/>
                    <a:pt x="602" y="540"/>
                  </a:cubicBezTo>
                  <a:cubicBezTo>
                    <a:pt x="622" y="540"/>
                    <a:pt x="641" y="534"/>
                    <a:pt x="657" y="524"/>
                  </a:cubicBezTo>
                  <a:lnTo>
                    <a:pt x="875" y="404"/>
                  </a:lnTo>
                  <a:cubicBezTo>
                    <a:pt x="896" y="397"/>
                    <a:pt x="910" y="376"/>
                    <a:pt x="910" y="347"/>
                  </a:cubicBezTo>
                  <a:cubicBezTo>
                    <a:pt x="910" y="333"/>
                    <a:pt x="903" y="312"/>
                    <a:pt x="882" y="305"/>
                  </a:cubicBezTo>
                  <a:lnTo>
                    <a:pt x="389" y="16"/>
                  </a:lnTo>
                  <a:cubicBezTo>
                    <a:pt x="368" y="5"/>
                    <a:pt x="345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331875" y="3560475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1"/>
                  </a:moveTo>
                  <a:cubicBezTo>
                    <a:pt x="298" y="1"/>
                    <a:pt x="279" y="4"/>
                    <a:pt x="261" y="11"/>
                  </a:cubicBezTo>
                  <a:lnTo>
                    <a:pt x="43" y="138"/>
                  </a:lnTo>
                  <a:cubicBezTo>
                    <a:pt x="7" y="159"/>
                    <a:pt x="0" y="187"/>
                    <a:pt x="28" y="201"/>
                  </a:cubicBezTo>
                  <a:lnTo>
                    <a:pt x="522" y="490"/>
                  </a:lnTo>
                  <a:cubicBezTo>
                    <a:pt x="539" y="501"/>
                    <a:pt x="559" y="506"/>
                    <a:pt x="579" y="506"/>
                  </a:cubicBezTo>
                  <a:cubicBezTo>
                    <a:pt x="599" y="506"/>
                    <a:pt x="621" y="501"/>
                    <a:pt x="642" y="490"/>
                  </a:cubicBezTo>
                  <a:lnTo>
                    <a:pt x="853" y="371"/>
                  </a:lnTo>
                  <a:cubicBezTo>
                    <a:pt x="888" y="349"/>
                    <a:pt x="895" y="321"/>
                    <a:pt x="867" y="300"/>
                  </a:cubicBezTo>
                  <a:lnTo>
                    <a:pt x="374" y="11"/>
                  </a:lnTo>
                  <a:cubicBezTo>
                    <a:pt x="356" y="4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331700" y="3560175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1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0" y="333"/>
                    <a:pt x="853" y="369"/>
                  </a:cubicBezTo>
                  <a:lnTo>
                    <a:pt x="635" y="495"/>
                  </a:lnTo>
                  <a:cubicBezTo>
                    <a:pt x="621" y="502"/>
                    <a:pt x="605" y="506"/>
                    <a:pt x="588" y="506"/>
                  </a:cubicBezTo>
                  <a:cubicBezTo>
                    <a:pt x="571" y="506"/>
                    <a:pt x="554" y="502"/>
                    <a:pt x="536" y="495"/>
                  </a:cubicBezTo>
                  <a:cubicBezTo>
                    <a:pt x="536" y="495"/>
                    <a:pt x="50" y="206"/>
                    <a:pt x="57" y="171"/>
                  </a:cubicBezTo>
                  <a:lnTo>
                    <a:pt x="275" y="44"/>
                  </a:lnTo>
                  <a:cubicBezTo>
                    <a:pt x="289" y="37"/>
                    <a:pt x="310" y="30"/>
                    <a:pt x="331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42" y="136"/>
                  </a:lnTo>
                  <a:cubicBezTo>
                    <a:pt x="14" y="143"/>
                    <a:pt x="0" y="164"/>
                    <a:pt x="0" y="192"/>
                  </a:cubicBezTo>
                  <a:cubicBezTo>
                    <a:pt x="0" y="206"/>
                    <a:pt x="14" y="228"/>
                    <a:pt x="28" y="235"/>
                  </a:cubicBezTo>
                  <a:lnTo>
                    <a:pt x="522" y="524"/>
                  </a:lnTo>
                  <a:cubicBezTo>
                    <a:pt x="536" y="531"/>
                    <a:pt x="557" y="538"/>
                    <a:pt x="578" y="538"/>
                  </a:cubicBezTo>
                  <a:cubicBezTo>
                    <a:pt x="606" y="538"/>
                    <a:pt x="635" y="531"/>
                    <a:pt x="656" y="524"/>
                  </a:cubicBezTo>
                  <a:lnTo>
                    <a:pt x="874" y="397"/>
                  </a:lnTo>
                  <a:cubicBezTo>
                    <a:pt x="895" y="390"/>
                    <a:pt x="910" y="369"/>
                    <a:pt x="910" y="347"/>
                  </a:cubicBezTo>
                  <a:cubicBezTo>
                    <a:pt x="910" y="326"/>
                    <a:pt x="895" y="312"/>
                    <a:pt x="881" y="305"/>
                  </a:cubicBezTo>
                  <a:lnTo>
                    <a:pt x="388" y="16"/>
                  </a:lnTo>
                  <a:cubicBezTo>
                    <a:pt x="367" y="5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350375" y="357127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7" y="0"/>
                  </a:moveTo>
                  <a:cubicBezTo>
                    <a:pt x="296" y="0"/>
                    <a:pt x="275" y="6"/>
                    <a:pt x="254" y="16"/>
                  </a:cubicBezTo>
                  <a:lnTo>
                    <a:pt x="43" y="136"/>
                  </a:lnTo>
                  <a:cubicBezTo>
                    <a:pt x="7" y="157"/>
                    <a:pt x="0" y="192"/>
                    <a:pt x="29" y="206"/>
                  </a:cubicBezTo>
                  <a:lnTo>
                    <a:pt x="522" y="496"/>
                  </a:lnTo>
                  <a:cubicBezTo>
                    <a:pt x="538" y="502"/>
                    <a:pt x="555" y="505"/>
                    <a:pt x="573" y="505"/>
                  </a:cubicBezTo>
                  <a:cubicBezTo>
                    <a:pt x="595" y="505"/>
                    <a:pt x="619" y="500"/>
                    <a:pt x="642" y="488"/>
                  </a:cubicBezTo>
                  <a:lnTo>
                    <a:pt x="853" y="369"/>
                  </a:lnTo>
                  <a:cubicBezTo>
                    <a:pt x="889" y="355"/>
                    <a:pt x="896" y="319"/>
                    <a:pt x="860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350200" y="3570925"/>
              <a:ext cx="22750" cy="13625"/>
            </a:xfrm>
            <a:custGeom>
              <a:rect b="b" l="l" r="r" t="t"/>
              <a:pathLst>
                <a:path extrusionOk="0" h="545" w="910">
                  <a:moveTo>
                    <a:pt x="332" y="37"/>
                  </a:moveTo>
                  <a:cubicBezTo>
                    <a:pt x="346" y="37"/>
                    <a:pt x="360" y="44"/>
                    <a:pt x="374" y="51"/>
                  </a:cubicBezTo>
                  <a:cubicBezTo>
                    <a:pt x="374" y="51"/>
                    <a:pt x="860" y="340"/>
                    <a:pt x="853" y="376"/>
                  </a:cubicBezTo>
                  <a:lnTo>
                    <a:pt x="635" y="495"/>
                  </a:lnTo>
                  <a:cubicBezTo>
                    <a:pt x="621" y="506"/>
                    <a:pt x="605" y="511"/>
                    <a:pt x="588" y="511"/>
                  </a:cubicBezTo>
                  <a:cubicBezTo>
                    <a:pt x="571" y="511"/>
                    <a:pt x="554" y="506"/>
                    <a:pt x="536" y="495"/>
                  </a:cubicBezTo>
                  <a:cubicBezTo>
                    <a:pt x="536" y="495"/>
                    <a:pt x="50" y="213"/>
                    <a:pt x="57" y="171"/>
                  </a:cubicBezTo>
                  <a:lnTo>
                    <a:pt x="268" y="51"/>
                  </a:lnTo>
                  <a:cubicBezTo>
                    <a:pt x="289" y="37"/>
                    <a:pt x="311" y="37"/>
                    <a:pt x="332" y="37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5"/>
                    <a:pt x="254" y="16"/>
                  </a:cubicBezTo>
                  <a:lnTo>
                    <a:pt x="36" y="143"/>
                  </a:lnTo>
                  <a:cubicBezTo>
                    <a:pt x="14" y="150"/>
                    <a:pt x="0" y="171"/>
                    <a:pt x="0" y="192"/>
                  </a:cubicBezTo>
                  <a:cubicBezTo>
                    <a:pt x="0" y="213"/>
                    <a:pt x="14" y="228"/>
                    <a:pt x="29" y="242"/>
                  </a:cubicBezTo>
                  <a:lnTo>
                    <a:pt x="522" y="531"/>
                  </a:lnTo>
                  <a:cubicBezTo>
                    <a:pt x="536" y="538"/>
                    <a:pt x="557" y="545"/>
                    <a:pt x="578" y="545"/>
                  </a:cubicBezTo>
                  <a:cubicBezTo>
                    <a:pt x="607" y="545"/>
                    <a:pt x="628" y="538"/>
                    <a:pt x="656" y="531"/>
                  </a:cubicBezTo>
                  <a:lnTo>
                    <a:pt x="867" y="404"/>
                  </a:lnTo>
                  <a:cubicBezTo>
                    <a:pt x="896" y="397"/>
                    <a:pt x="910" y="376"/>
                    <a:pt x="910" y="347"/>
                  </a:cubicBezTo>
                  <a:cubicBezTo>
                    <a:pt x="910" y="333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5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368875" y="3582200"/>
              <a:ext cx="22400" cy="12625"/>
            </a:xfrm>
            <a:custGeom>
              <a:rect b="b" l="l" r="r" t="t"/>
              <a:pathLst>
                <a:path extrusionOk="0" h="505" w="896">
                  <a:moveTo>
                    <a:pt x="314" y="0"/>
                  </a:moveTo>
                  <a:cubicBezTo>
                    <a:pt x="293" y="0"/>
                    <a:pt x="272" y="6"/>
                    <a:pt x="254" y="16"/>
                  </a:cubicBezTo>
                  <a:lnTo>
                    <a:pt x="36" y="136"/>
                  </a:lnTo>
                  <a:cubicBezTo>
                    <a:pt x="1" y="157"/>
                    <a:pt x="1" y="185"/>
                    <a:pt x="29" y="207"/>
                  </a:cubicBezTo>
                  <a:lnTo>
                    <a:pt x="522" y="489"/>
                  </a:lnTo>
                  <a:cubicBezTo>
                    <a:pt x="540" y="499"/>
                    <a:pt x="559" y="504"/>
                    <a:pt x="579" y="504"/>
                  </a:cubicBezTo>
                  <a:cubicBezTo>
                    <a:pt x="598" y="504"/>
                    <a:pt x="617" y="499"/>
                    <a:pt x="635" y="489"/>
                  </a:cubicBezTo>
                  <a:lnTo>
                    <a:pt x="854" y="369"/>
                  </a:lnTo>
                  <a:cubicBezTo>
                    <a:pt x="889" y="348"/>
                    <a:pt x="896" y="319"/>
                    <a:pt x="861" y="298"/>
                  </a:cubicBezTo>
                  <a:lnTo>
                    <a:pt x="374" y="16"/>
                  </a:lnTo>
                  <a:cubicBezTo>
                    <a:pt x="357" y="6"/>
                    <a:pt x="335" y="0"/>
                    <a:pt x="3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368700" y="3581850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2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1" y="333"/>
                    <a:pt x="853" y="369"/>
                  </a:cubicBezTo>
                  <a:lnTo>
                    <a:pt x="635" y="495"/>
                  </a:lnTo>
                  <a:cubicBezTo>
                    <a:pt x="621" y="503"/>
                    <a:pt x="603" y="506"/>
                    <a:pt x="586" y="506"/>
                  </a:cubicBezTo>
                  <a:cubicBezTo>
                    <a:pt x="568" y="506"/>
                    <a:pt x="550" y="503"/>
                    <a:pt x="536" y="495"/>
                  </a:cubicBezTo>
                  <a:cubicBezTo>
                    <a:pt x="536" y="495"/>
                    <a:pt x="43" y="206"/>
                    <a:pt x="57" y="171"/>
                  </a:cubicBezTo>
                  <a:lnTo>
                    <a:pt x="268" y="44"/>
                  </a:lnTo>
                  <a:cubicBezTo>
                    <a:pt x="290" y="37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36"/>
                  </a:lnTo>
                  <a:cubicBezTo>
                    <a:pt x="15" y="150"/>
                    <a:pt x="1" y="171"/>
                    <a:pt x="1" y="192"/>
                  </a:cubicBezTo>
                  <a:cubicBezTo>
                    <a:pt x="1" y="213"/>
                    <a:pt x="8" y="228"/>
                    <a:pt x="29" y="235"/>
                  </a:cubicBezTo>
                  <a:lnTo>
                    <a:pt x="522" y="524"/>
                  </a:lnTo>
                  <a:cubicBezTo>
                    <a:pt x="536" y="538"/>
                    <a:pt x="557" y="538"/>
                    <a:pt x="579" y="538"/>
                  </a:cubicBezTo>
                  <a:cubicBezTo>
                    <a:pt x="607" y="538"/>
                    <a:pt x="628" y="538"/>
                    <a:pt x="656" y="524"/>
                  </a:cubicBezTo>
                  <a:lnTo>
                    <a:pt x="868" y="404"/>
                  </a:lnTo>
                  <a:cubicBezTo>
                    <a:pt x="889" y="390"/>
                    <a:pt x="903" y="369"/>
                    <a:pt x="910" y="347"/>
                  </a:cubicBezTo>
                  <a:cubicBezTo>
                    <a:pt x="910" y="326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387375" y="3592950"/>
              <a:ext cx="22425" cy="12675"/>
            </a:xfrm>
            <a:custGeom>
              <a:rect b="b" l="l" r="r" t="t"/>
              <a:pathLst>
                <a:path extrusionOk="0" h="507" w="897">
                  <a:moveTo>
                    <a:pt x="314" y="0"/>
                  </a:moveTo>
                  <a:cubicBezTo>
                    <a:pt x="293" y="0"/>
                    <a:pt x="272" y="6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92"/>
                    <a:pt x="29" y="207"/>
                  </a:cubicBezTo>
                  <a:lnTo>
                    <a:pt x="522" y="496"/>
                  </a:lnTo>
                  <a:cubicBezTo>
                    <a:pt x="540" y="503"/>
                    <a:pt x="559" y="506"/>
                    <a:pt x="579" y="506"/>
                  </a:cubicBezTo>
                  <a:cubicBezTo>
                    <a:pt x="598" y="506"/>
                    <a:pt x="618" y="503"/>
                    <a:pt x="635" y="496"/>
                  </a:cubicBezTo>
                  <a:lnTo>
                    <a:pt x="854" y="369"/>
                  </a:lnTo>
                  <a:cubicBezTo>
                    <a:pt x="889" y="355"/>
                    <a:pt x="896" y="319"/>
                    <a:pt x="861" y="305"/>
                  </a:cubicBezTo>
                  <a:lnTo>
                    <a:pt x="374" y="16"/>
                  </a:lnTo>
                  <a:cubicBezTo>
                    <a:pt x="357" y="6"/>
                    <a:pt x="336" y="0"/>
                    <a:pt x="31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387200" y="3592600"/>
              <a:ext cx="22775" cy="13625"/>
            </a:xfrm>
            <a:custGeom>
              <a:rect b="b" l="l" r="r" t="t"/>
              <a:pathLst>
                <a:path extrusionOk="0" h="545" w="911">
                  <a:moveTo>
                    <a:pt x="332" y="37"/>
                  </a:moveTo>
                  <a:cubicBezTo>
                    <a:pt x="346" y="37"/>
                    <a:pt x="360" y="44"/>
                    <a:pt x="374" y="51"/>
                  </a:cubicBezTo>
                  <a:cubicBezTo>
                    <a:pt x="374" y="51"/>
                    <a:pt x="861" y="340"/>
                    <a:pt x="854" y="376"/>
                  </a:cubicBezTo>
                  <a:lnTo>
                    <a:pt x="635" y="495"/>
                  </a:lnTo>
                  <a:cubicBezTo>
                    <a:pt x="621" y="506"/>
                    <a:pt x="603" y="511"/>
                    <a:pt x="586" y="511"/>
                  </a:cubicBezTo>
                  <a:cubicBezTo>
                    <a:pt x="568" y="511"/>
                    <a:pt x="551" y="506"/>
                    <a:pt x="536" y="495"/>
                  </a:cubicBezTo>
                  <a:cubicBezTo>
                    <a:pt x="536" y="495"/>
                    <a:pt x="43" y="214"/>
                    <a:pt x="57" y="171"/>
                  </a:cubicBezTo>
                  <a:lnTo>
                    <a:pt x="269" y="51"/>
                  </a:lnTo>
                  <a:cubicBezTo>
                    <a:pt x="290" y="37"/>
                    <a:pt x="311" y="37"/>
                    <a:pt x="325" y="37"/>
                  </a:cubicBezTo>
                  <a:close/>
                  <a:moveTo>
                    <a:pt x="321" y="0"/>
                  </a:moveTo>
                  <a:cubicBezTo>
                    <a:pt x="299" y="0"/>
                    <a:pt x="276" y="6"/>
                    <a:pt x="254" y="16"/>
                  </a:cubicBezTo>
                  <a:lnTo>
                    <a:pt x="36" y="143"/>
                  </a:lnTo>
                  <a:cubicBezTo>
                    <a:pt x="15" y="150"/>
                    <a:pt x="1" y="171"/>
                    <a:pt x="1" y="199"/>
                  </a:cubicBezTo>
                  <a:cubicBezTo>
                    <a:pt x="1" y="214"/>
                    <a:pt x="8" y="235"/>
                    <a:pt x="29" y="242"/>
                  </a:cubicBezTo>
                  <a:lnTo>
                    <a:pt x="515" y="531"/>
                  </a:lnTo>
                  <a:cubicBezTo>
                    <a:pt x="536" y="538"/>
                    <a:pt x="558" y="545"/>
                    <a:pt x="579" y="545"/>
                  </a:cubicBezTo>
                  <a:cubicBezTo>
                    <a:pt x="607" y="545"/>
                    <a:pt x="628" y="538"/>
                    <a:pt x="656" y="531"/>
                  </a:cubicBezTo>
                  <a:lnTo>
                    <a:pt x="868" y="404"/>
                  </a:lnTo>
                  <a:cubicBezTo>
                    <a:pt x="889" y="397"/>
                    <a:pt x="903" y="376"/>
                    <a:pt x="910" y="354"/>
                  </a:cubicBezTo>
                  <a:cubicBezTo>
                    <a:pt x="910" y="333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405875" y="3603875"/>
              <a:ext cx="22250" cy="12800"/>
            </a:xfrm>
            <a:custGeom>
              <a:rect b="b" l="l" r="r" t="t"/>
              <a:pathLst>
                <a:path extrusionOk="0" h="512" w="890">
                  <a:moveTo>
                    <a:pt x="312" y="0"/>
                  </a:moveTo>
                  <a:cubicBezTo>
                    <a:pt x="292" y="0"/>
                    <a:pt x="272" y="6"/>
                    <a:pt x="255" y="16"/>
                  </a:cubicBezTo>
                  <a:lnTo>
                    <a:pt x="36" y="136"/>
                  </a:lnTo>
                  <a:cubicBezTo>
                    <a:pt x="1" y="157"/>
                    <a:pt x="1" y="193"/>
                    <a:pt x="29" y="207"/>
                  </a:cubicBezTo>
                  <a:lnTo>
                    <a:pt x="523" y="496"/>
                  </a:lnTo>
                  <a:cubicBezTo>
                    <a:pt x="540" y="506"/>
                    <a:pt x="560" y="511"/>
                    <a:pt x="579" y="511"/>
                  </a:cubicBezTo>
                  <a:cubicBezTo>
                    <a:pt x="598" y="511"/>
                    <a:pt x="618" y="506"/>
                    <a:pt x="635" y="496"/>
                  </a:cubicBezTo>
                  <a:lnTo>
                    <a:pt x="854" y="376"/>
                  </a:lnTo>
                  <a:cubicBezTo>
                    <a:pt x="889" y="348"/>
                    <a:pt x="889" y="319"/>
                    <a:pt x="861" y="305"/>
                  </a:cubicBezTo>
                  <a:lnTo>
                    <a:pt x="375" y="16"/>
                  </a:lnTo>
                  <a:cubicBezTo>
                    <a:pt x="353" y="6"/>
                    <a:pt x="332" y="0"/>
                    <a:pt x="3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405525" y="3603525"/>
              <a:ext cx="22950" cy="13525"/>
            </a:xfrm>
            <a:custGeom>
              <a:rect b="b" l="l" r="r" t="t"/>
              <a:pathLst>
                <a:path extrusionOk="0" h="541" w="918">
                  <a:moveTo>
                    <a:pt x="332" y="30"/>
                  </a:moveTo>
                  <a:cubicBezTo>
                    <a:pt x="346" y="37"/>
                    <a:pt x="367" y="37"/>
                    <a:pt x="374" y="44"/>
                  </a:cubicBezTo>
                  <a:cubicBezTo>
                    <a:pt x="374" y="44"/>
                    <a:pt x="868" y="333"/>
                    <a:pt x="861" y="376"/>
                  </a:cubicBezTo>
                  <a:lnTo>
                    <a:pt x="642" y="496"/>
                  </a:lnTo>
                  <a:cubicBezTo>
                    <a:pt x="625" y="503"/>
                    <a:pt x="607" y="506"/>
                    <a:pt x="590" y="506"/>
                  </a:cubicBezTo>
                  <a:cubicBezTo>
                    <a:pt x="574" y="506"/>
                    <a:pt x="558" y="503"/>
                    <a:pt x="544" y="496"/>
                  </a:cubicBezTo>
                  <a:cubicBezTo>
                    <a:pt x="544" y="496"/>
                    <a:pt x="50" y="207"/>
                    <a:pt x="57" y="171"/>
                  </a:cubicBezTo>
                  <a:lnTo>
                    <a:pt x="276" y="44"/>
                  </a:lnTo>
                  <a:cubicBezTo>
                    <a:pt x="297" y="37"/>
                    <a:pt x="311" y="30"/>
                    <a:pt x="332" y="30"/>
                  </a:cubicBezTo>
                  <a:close/>
                  <a:moveTo>
                    <a:pt x="329" y="0"/>
                  </a:moveTo>
                  <a:cubicBezTo>
                    <a:pt x="306" y="0"/>
                    <a:pt x="283" y="6"/>
                    <a:pt x="262" y="16"/>
                  </a:cubicBezTo>
                  <a:lnTo>
                    <a:pt x="43" y="143"/>
                  </a:lnTo>
                  <a:cubicBezTo>
                    <a:pt x="22" y="150"/>
                    <a:pt x="8" y="171"/>
                    <a:pt x="1" y="192"/>
                  </a:cubicBezTo>
                  <a:cubicBezTo>
                    <a:pt x="8" y="214"/>
                    <a:pt x="15" y="228"/>
                    <a:pt x="36" y="235"/>
                  </a:cubicBezTo>
                  <a:lnTo>
                    <a:pt x="522" y="524"/>
                  </a:lnTo>
                  <a:cubicBezTo>
                    <a:pt x="544" y="538"/>
                    <a:pt x="565" y="538"/>
                    <a:pt x="586" y="538"/>
                  </a:cubicBezTo>
                  <a:cubicBezTo>
                    <a:pt x="592" y="540"/>
                    <a:pt x="598" y="541"/>
                    <a:pt x="604" y="541"/>
                  </a:cubicBezTo>
                  <a:cubicBezTo>
                    <a:pt x="622" y="541"/>
                    <a:pt x="641" y="534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69"/>
                    <a:pt x="917" y="347"/>
                  </a:cubicBezTo>
                  <a:cubicBezTo>
                    <a:pt x="910" y="326"/>
                    <a:pt x="903" y="312"/>
                    <a:pt x="882" y="305"/>
                  </a:cubicBezTo>
                  <a:lnTo>
                    <a:pt x="396" y="16"/>
                  </a:lnTo>
                  <a:cubicBezTo>
                    <a:pt x="374" y="6"/>
                    <a:pt x="352" y="0"/>
                    <a:pt x="32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424225" y="361475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8" y="1"/>
                  </a:moveTo>
                  <a:cubicBezTo>
                    <a:pt x="298" y="1"/>
                    <a:pt x="278" y="4"/>
                    <a:pt x="261" y="11"/>
                  </a:cubicBezTo>
                  <a:lnTo>
                    <a:pt x="42" y="138"/>
                  </a:lnTo>
                  <a:cubicBezTo>
                    <a:pt x="7" y="159"/>
                    <a:pt x="0" y="188"/>
                    <a:pt x="35" y="202"/>
                  </a:cubicBezTo>
                  <a:lnTo>
                    <a:pt x="522" y="491"/>
                  </a:lnTo>
                  <a:cubicBezTo>
                    <a:pt x="543" y="501"/>
                    <a:pt x="564" y="506"/>
                    <a:pt x="584" y="506"/>
                  </a:cubicBezTo>
                  <a:cubicBezTo>
                    <a:pt x="605" y="506"/>
                    <a:pt x="624" y="501"/>
                    <a:pt x="642" y="491"/>
                  </a:cubicBezTo>
                  <a:lnTo>
                    <a:pt x="860" y="371"/>
                  </a:lnTo>
                  <a:cubicBezTo>
                    <a:pt x="895" y="350"/>
                    <a:pt x="895" y="321"/>
                    <a:pt x="867" y="300"/>
                  </a:cubicBezTo>
                  <a:lnTo>
                    <a:pt x="381" y="11"/>
                  </a:lnTo>
                  <a:cubicBezTo>
                    <a:pt x="360" y="4"/>
                    <a:pt x="338" y="1"/>
                    <a:pt x="31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424050" y="3614450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1" y="30"/>
                  </a:moveTo>
                  <a:cubicBezTo>
                    <a:pt x="345" y="30"/>
                    <a:pt x="360" y="37"/>
                    <a:pt x="374" y="44"/>
                  </a:cubicBezTo>
                  <a:cubicBezTo>
                    <a:pt x="374" y="44"/>
                    <a:pt x="867" y="333"/>
                    <a:pt x="860" y="369"/>
                  </a:cubicBezTo>
                  <a:lnTo>
                    <a:pt x="641" y="496"/>
                  </a:lnTo>
                  <a:cubicBezTo>
                    <a:pt x="624" y="503"/>
                    <a:pt x="606" y="506"/>
                    <a:pt x="589" y="506"/>
                  </a:cubicBezTo>
                  <a:cubicBezTo>
                    <a:pt x="573" y="506"/>
                    <a:pt x="557" y="503"/>
                    <a:pt x="543" y="496"/>
                  </a:cubicBezTo>
                  <a:cubicBezTo>
                    <a:pt x="543" y="496"/>
                    <a:pt x="49" y="207"/>
                    <a:pt x="56" y="164"/>
                  </a:cubicBezTo>
                  <a:lnTo>
                    <a:pt x="275" y="44"/>
                  </a:lnTo>
                  <a:cubicBezTo>
                    <a:pt x="289" y="37"/>
                    <a:pt x="310" y="30"/>
                    <a:pt x="331" y="30"/>
                  </a:cubicBezTo>
                  <a:close/>
                  <a:moveTo>
                    <a:pt x="328" y="0"/>
                  </a:moveTo>
                  <a:cubicBezTo>
                    <a:pt x="305" y="0"/>
                    <a:pt x="282" y="6"/>
                    <a:pt x="261" y="16"/>
                  </a:cubicBezTo>
                  <a:lnTo>
                    <a:pt x="42" y="136"/>
                  </a:lnTo>
                  <a:cubicBezTo>
                    <a:pt x="21" y="143"/>
                    <a:pt x="7" y="164"/>
                    <a:pt x="0" y="192"/>
                  </a:cubicBezTo>
                  <a:cubicBezTo>
                    <a:pt x="7" y="207"/>
                    <a:pt x="14" y="228"/>
                    <a:pt x="35" y="235"/>
                  </a:cubicBezTo>
                  <a:lnTo>
                    <a:pt x="522" y="524"/>
                  </a:lnTo>
                  <a:cubicBezTo>
                    <a:pt x="543" y="531"/>
                    <a:pt x="564" y="538"/>
                    <a:pt x="585" y="538"/>
                  </a:cubicBezTo>
                  <a:cubicBezTo>
                    <a:pt x="606" y="538"/>
                    <a:pt x="634" y="531"/>
                    <a:pt x="656" y="524"/>
                  </a:cubicBezTo>
                  <a:lnTo>
                    <a:pt x="874" y="404"/>
                  </a:lnTo>
                  <a:cubicBezTo>
                    <a:pt x="895" y="390"/>
                    <a:pt x="909" y="369"/>
                    <a:pt x="909" y="348"/>
                  </a:cubicBezTo>
                  <a:cubicBezTo>
                    <a:pt x="909" y="326"/>
                    <a:pt x="902" y="312"/>
                    <a:pt x="881" y="305"/>
                  </a:cubicBezTo>
                  <a:lnTo>
                    <a:pt x="395" y="16"/>
                  </a:lnTo>
                  <a:cubicBezTo>
                    <a:pt x="374" y="6"/>
                    <a:pt x="351" y="0"/>
                    <a:pt x="32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442725" y="3625550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0"/>
                  </a:moveTo>
                  <a:cubicBezTo>
                    <a:pt x="298" y="0"/>
                    <a:pt x="279" y="6"/>
                    <a:pt x="261" y="16"/>
                  </a:cubicBezTo>
                  <a:lnTo>
                    <a:pt x="43" y="136"/>
                  </a:lnTo>
                  <a:cubicBezTo>
                    <a:pt x="7" y="157"/>
                    <a:pt x="0" y="186"/>
                    <a:pt x="35" y="207"/>
                  </a:cubicBezTo>
                  <a:lnTo>
                    <a:pt x="522" y="496"/>
                  </a:lnTo>
                  <a:cubicBezTo>
                    <a:pt x="539" y="503"/>
                    <a:pt x="561" y="506"/>
                    <a:pt x="582" y="506"/>
                  </a:cubicBezTo>
                  <a:cubicBezTo>
                    <a:pt x="603" y="506"/>
                    <a:pt x="624" y="503"/>
                    <a:pt x="642" y="496"/>
                  </a:cubicBezTo>
                  <a:lnTo>
                    <a:pt x="860" y="369"/>
                  </a:lnTo>
                  <a:cubicBezTo>
                    <a:pt x="895" y="355"/>
                    <a:pt x="895" y="319"/>
                    <a:pt x="867" y="305"/>
                  </a:cubicBezTo>
                  <a:lnTo>
                    <a:pt x="374" y="16"/>
                  </a:lnTo>
                  <a:cubicBezTo>
                    <a:pt x="356" y="6"/>
                    <a:pt x="337" y="0"/>
                    <a:pt x="31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442550" y="3625200"/>
              <a:ext cx="22750" cy="13625"/>
            </a:xfrm>
            <a:custGeom>
              <a:rect b="b" l="l" r="r" t="t"/>
              <a:pathLst>
                <a:path extrusionOk="0" h="545" w="910">
                  <a:moveTo>
                    <a:pt x="331" y="37"/>
                  </a:moveTo>
                  <a:cubicBezTo>
                    <a:pt x="346" y="37"/>
                    <a:pt x="360" y="37"/>
                    <a:pt x="374" y="51"/>
                  </a:cubicBezTo>
                  <a:cubicBezTo>
                    <a:pt x="374" y="51"/>
                    <a:pt x="867" y="333"/>
                    <a:pt x="853" y="376"/>
                  </a:cubicBezTo>
                  <a:lnTo>
                    <a:pt x="642" y="496"/>
                  </a:lnTo>
                  <a:cubicBezTo>
                    <a:pt x="624" y="503"/>
                    <a:pt x="606" y="506"/>
                    <a:pt x="589" y="506"/>
                  </a:cubicBezTo>
                  <a:cubicBezTo>
                    <a:pt x="571" y="506"/>
                    <a:pt x="554" y="503"/>
                    <a:pt x="536" y="496"/>
                  </a:cubicBezTo>
                  <a:cubicBezTo>
                    <a:pt x="536" y="496"/>
                    <a:pt x="50" y="207"/>
                    <a:pt x="57" y="171"/>
                  </a:cubicBezTo>
                  <a:lnTo>
                    <a:pt x="275" y="51"/>
                  </a:lnTo>
                  <a:cubicBezTo>
                    <a:pt x="289" y="37"/>
                    <a:pt x="310" y="37"/>
                    <a:pt x="331" y="37"/>
                  </a:cubicBezTo>
                  <a:close/>
                  <a:moveTo>
                    <a:pt x="324" y="0"/>
                  </a:moveTo>
                  <a:cubicBezTo>
                    <a:pt x="300" y="0"/>
                    <a:pt x="275" y="6"/>
                    <a:pt x="254" y="16"/>
                  </a:cubicBezTo>
                  <a:lnTo>
                    <a:pt x="42" y="143"/>
                  </a:lnTo>
                  <a:cubicBezTo>
                    <a:pt x="21" y="150"/>
                    <a:pt x="7" y="171"/>
                    <a:pt x="0" y="192"/>
                  </a:cubicBezTo>
                  <a:cubicBezTo>
                    <a:pt x="0" y="214"/>
                    <a:pt x="14" y="228"/>
                    <a:pt x="28" y="242"/>
                  </a:cubicBezTo>
                  <a:lnTo>
                    <a:pt x="522" y="524"/>
                  </a:lnTo>
                  <a:cubicBezTo>
                    <a:pt x="543" y="538"/>
                    <a:pt x="564" y="545"/>
                    <a:pt x="585" y="545"/>
                  </a:cubicBezTo>
                  <a:cubicBezTo>
                    <a:pt x="606" y="545"/>
                    <a:pt x="635" y="538"/>
                    <a:pt x="656" y="524"/>
                  </a:cubicBezTo>
                  <a:lnTo>
                    <a:pt x="874" y="404"/>
                  </a:lnTo>
                  <a:cubicBezTo>
                    <a:pt x="895" y="397"/>
                    <a:pt x="910" y="376"/>
                    <a:pt x="910" y="348"/>
                  </a:cubicBezTo>
                  <a:cubicBezTo>
                    <a:pt x="910" y="333"/>
                    <a:pt x="902" y="312"/>
                    <a:pt x="881" y="305"/>
                  </a:cubicBezTo>
                  <a:lnTo>
                    <a:pt x="395" y="16"/>
                  </a:lnTo>
                  <a:cubicBezTo>
                    <a:pt x="374" y="6"/>
                    <a:pt x="349" y="0"/>
                    <a:pt x="32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461225" y="3636425"/>
              <a:ext cx="22400" cy="12675"/>
            </a:xfrm>
            <a:custGeom>
              <a:rect b="b" l="l" r="r" t="t"/>
              <a:pathLst>
                <a:path extrusionOk="0" h="507" w="896">
                  <a:moveTo>
                    <a:pt x="317" y="1"/>
                  </a:moveTo>
                  <a:cubicBezTo>
                    <a:pt x="296" y="1"/>
                    <a:pt x="275" y="4"/>
                    <a:pt x="254" y="11"/>
                  </a:cubicBezTo>
                  <a:lnTo>
                    <a:pt x="43" y="138"/>
                  </a:lnTo>
                  <a:cubicBezTo>
                    <a:pt x="7" y="159"/>
                    <a:pt x="0" y="188"/>
                    <a:pt x="29" y="202"/>
                  </a:cubicBezTo>
                  <a:lnTo>
                    <a:pt x="522" y="491"/>
                  </a:lnTo>
                  <a:cubicBezTo>
                    <a:pt x="540" y="501"/>
                    <a:pt x="561" y="507"/>
                    <a:pt x="582" y="507"/>
                  </a:cubicBezTo>
                  <a:cubicBezTo>
                    <a:pt x="603" y="507"/>
                    <a:pt x="624" y="501"/>
                    <a:pt x="642" y="491"/>
                  </a:cubicBezTo>
                  <a:lnTo>
                    <a:pt x="860" y="371"/>
                  </a:lnTo>
                  <a:cubicBezTo>
                    <a:pt x="896" y="350"/>
                    <a:pt x="896" y="322"/>
                    <a:pt x="867" y="300"/>
                  </a:cubicBezTo>
                  <a:lnTo>
                    <a:pt x="374" y="11"/>
                  </a:lnTo>
                  <a:cubicBezTo>
                    <a:pt x="356" y="4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461050" y="3636125"/>
              <a:ext cx="22750" cy="13450"/>
            </a:xfrm>
            <a:custGeom>
              <a:rect b="b" l="l" r="r" t="t"/>
              <a:pathLst>
                <a:path extrusionOk="0" h="538" w="910">
                  <a:moveTo>
                    <a:pt x="332" y="30"/>
                  </a:moveTo>
                  <a:cubicBezTo>
                    <a:pt x="346" y="30"/>
                    <a:pt x="360" y="37"/>
                    <a:pt x="374" y="44"/>
                  </a:cubicBezTo>
                  <a:cubicBezTo>
                    <a:pt x="374" y="44"/>
                    <a:pt x="860" y="334"/>
                    <a:pt x="853" y="369"/>
                  </a:cubicBezTo>
                  <a:lnTo>
                    <a:pt x="635" y="496"/>
                  </a:lnTo>
                  <a:cubicBezTo>
                    <a:pt x="621" y="503"/>
                    <a:pt x="605" y="506"/>
                    <a:pt x="588" y="506"/>
                  </a:cubicBezTo>
                  <a:cubicBezTo>
                    <a:pt x="571" y="506"/>
                    <a:pt x="554" y="503"/>
                    <a:pt x="536" y="496"/>
                  </a:cubicBezTo>
                  <a:cubicBezTo>
                    <a:pt x="536" y="496"/>
                    <a:pt x="50" y="207"/>
                    <a:pt x="57" y="171"/>
                  </a:cubicBezTo>
                  <a:lnTo>
                    <a:pt x="275" y="44"/>
                  </a:lnTo>
                  <a:cubicBezTo>
                    <a:pt x="289" y="37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36"/>
                  </a:lnTo>
                  <a:cubicBezTo>
                    <a:pt x="14" y="150"/>
                    <a:pt x="0" y="164"/>
                    <a:pt x="0" y="193"/>
                  </a:cubicBezTo>
                  <a:cubicBezTo>
                    <a:pt x="0" y="207"/>
                    <a:pt x="14" y="228"/>
                    <a:pt x="29" y="235"/>
                  </a:cubicBezTo>
                  <a:lnTo>
                    <a:pt x="522" y="524"/>
                  </a:lnTo>
                  <a:cubicBezTo>
                    <a:pt x="543" y="531"/>
                    <a:pt x="557" y="538"/>
                    <a:pt x="578" y="538"/>
                  </a:cubicBezTo>
                  <a:cubicBezTo>
                    <a:pt x="607" y="538"/>
                    <a:pt x="635" y="538"/>
                    <a:pt x="656" y="524"/>
                  </a:cubicBezTo>
                  <a:lnTo>
                    <a:pt x="874" y="397"/>
                  </a:lnTo>
                  <a:cubicBezTo>
                    <a:pt x="896" y="390"/>
                    <a:pt x="910" y="369"/>
                    <a:pt x="910" y="348"/>
                  </a:cubicBezTo>
                  <a:cubicBezTo>
                    <a:pt x="910" y="326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479725" y="3647225"/>
              <a:ext cx="22400" cy="12650"/>
            </a:xfrm>
            <a:custGeom>
              <a:rect b="b" l="l" r="r" t="t"/>
              <a:pathLst>
                <a:path extrusionOk="0" h="506" w="896">
                  <a:moveTo>
                    <a:pt x="317" y="1"/>
                  </a:moveTo>
                  <a:cubicBezTo>
                    <a:pt x="297" y="1"/>
                    <a:pt x="275" y="6"/>
                    <a:pt x="254" y="16"/>
                  </a:cubicBezTo>
                  <a:lnTo>
                    <a:pt x="43" y="143"/>
                  </a:lnTo>
                  <a:cubicBezTo>
                    <a:pt x="8" y="157"/>
                    <a:pt x="1" y="193"/>
                    <a:pt x="29" y="207"/>
                  </a:cubicBezTo>
                  <a:lnTo>
                    <a:pt x="522" y="496"/>
                  </a:lnTo>
                  <a:cubicBezTo>
                    <a:pt x="538" y="502"/>
                    <a:pt x="557" y="506"/>
                    <a:pt x="576" y="506"/>
                  </a:cubicBezTo>
                  <a:cubicBezTo>
                    <a:pt x="599" y="506"/>
                    <a:pt x="623" y="500"/>
                    <a:pt x="642" y="489"/>
                  </a:cubicBezTo>
                  <a:lnTo>
                    <a:pt x="854" y="369"/>
                  </a:lnTo>
                  <a:cubicBezTo>
                    <a:pt x="889" y="355"/>
                    <a:pt x="896" y="320"/>
                    <a:pt x="868" y="305"/>
                  </a:cubicBezTo>
                  <a:lnTo>
                    <a:pt x="374" y="16"/>
                  </a:lnTo>
                  <a:cubicBezTo>
                    <a:pt x="357" y="6"/>
                    <a:pt x="337" y="1"/>
                    <a:pt x="3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479550" y="3646875"/>
              <a:ext cx="22750" cy="13625"/>
            </a:xfrm>
            <a:custGeom>
              <a:rect b="b" l="l" r="r" t="t"/>
              <a:pathLst>
                <a:path extrusionOk="0" h="545" w="910">
                  <a:moveTo>
                    <a:pt x="332" y="37"/>
                  </a:moveTo>
                  <a:cubicBezTo>
                    <a:pt x="346" y="37"/>
                    <a:pt x="360" y="37"/>
                    <a:pt x="374" y="52"/>
                  </a:cubicBezTo>
                  <a:cubicBezTo>
                    <a:pt x="374" y="52"/>
                    <a:pt x="861" y="341"/>
                    <a:pt x="853" y="376"/>
                  </a:cubicBezTo>
                  <a:lnTo>
                    <a:pt x="635" y="496"/>
                  </a:lnTo>
                  <a:cubicBezTo>
                    <a:pt x="621" y="503"/>
                    <a:pt x="605" y="506"/>
                    <a:pt x="588" y="506"/>
                  </a:cubicBezTo>
                  <a:cubicBezTo>
                    <a:pt x="572" y="506"/>
                    <a:pt x="554" y="503"/>
                    <a:pt x="536" y="496"/>
                  </a:cubicBezTo>
                  <a:cubicBezTo>
                    <a:pt x="536" y="496"/>
                    <a:pt x="50" y="214"/>
                    <a:pt x="57" y="171"/>
                  </a:cubicBezTo>
                  <a:lnTo>
                    <a:pt x="275" y="52"/>
                  </a:lnTo>
                  <a:cubicBezTo>
                    <a:pt x="290" y="37"/>
                    <a:pt x="311" y="37"/>
                    <a:pt x="332" y="37"/>
                  </a:cubicBezTo>
                  <a:close/>
                  <a:moveTo>
                    <a:pt x="321" y="0"/>
                  </a:moveTo>
                  <a:cubicBezTo>
                    <a:pt x="298" y="0"/>
                    <a:pt x="275" y="6"/>
                    <a:pt x="254" y="16"/>
                  </a:cubicBezTo>
                  <a:lnTo>
                    <a:pt x="36" y="143"/>
                  </a:lnTo>
                  <a:cubicBezTo>
                    <a:pt x="15" y="150"/>
                    <a:pt x="1" y="171"/>
                    <a:pt x="1" y="193"/>
                  </a:cubicBezTo>
                  <a:cubicBezTo>
                    <a:pt x="1" y="214"/>
                    <a:pt x="15" y="235"/>
                    <a:pt x="29" y="242"/>
                  </a:cubicBezTo>
                  <a:lnTo>
                    <a:pt x="522" y="531"/>
                  </a:lnTo>
                  <a:cubicBezTo>
                    <a:pt x="536" y="538"/>
                    <a:pt x="557" y="545"/>
                    <a:pt x="579" y="545"/>
                  </a:cubicBezTo>
                  <a:cubicBezTo>
                    <a:pt x="607" y="545"/>
                    <a:pt x="635" y="538"/>
                    <a:pt x="656" y="531"/>
                  </a:cubicBezTo>
                  <a:lnTo>
                    <a:pt x="875" y="404"/>
                  </a:lnTo>
                  <a:cubicBezTo>
                    <a:pt x="896" y="397"/>
                    <a:pt x="910" y="376"/>
                    <a:pt x="910" y="355"/>
                  </a:cubicBezTo>
                  <a:cubicBezTo>
                    <a:pt x="910" y="334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498225" y="3658150"/>
              <a:ext cx="22425" cy="12800"/>
            </a:xfrm>
            <a:custGeom>
              <a:rect b="b" l="l" r="r" t="t"/>
              <a:pathLst>
                <a:path extrusionOk="0" h="512" w="897">
                  <a:moveTo>
                    <a:pt x="314" y="1"/>
                  </a:moveTo>
                  <a:cubicBezTo>
                    <a:pt x="293" y="1"/>
                    <a:pt x="272" y="6"/>
                    <a:pt x="255" y="16"/>
                  </a:cubicBezTo>
                  <a:lnTo>
                    <a:pt x="36" y="143"/>
                  </a:lnTo>
                  <a:cubicBezTo>
                    <a:pt x="8" y="157"/>
                    <a:pt x="1" y="193"/>
                    <a:pt x="29" y="207"/>
                  </a:cubicBezTo>
                  <a:lnTo>
                    <a:pt x="522" y="496"/>
                  </a:lnTo>
                  <a:cubicBezTo>
                    <a:pt x="540" y="506"/>
                    <a:pt x="559" y="512"/>
                    <a:pt x="580" y="512"/>
                  </a:cubicBezTo>
                  <a:cubicBezTo>
                    <a:pt x="600" y="512"/>
                    <a:pt x="621" y="506"/>
                    <a:pt x="642" y="496"/>
                  </a:cubicBezTo>
                  <a:lnTo>
                    <a:pt x="854" y="376"/>
                  </a:lnTo>
                  <a:cubicBezTo>
                    <a:pt x="889" y="348"/>
                    <a:pt x="896" y="320"/>
                    <a:pt x="868" y="298"/>
                  </a:cubicBezTo>
                  <a:lnTo>
                    <a:pt x="374" y="16"/>
                  </a:lnTo>
                  <a:cubicBezTo>
                    <a:pt x="357" y="6"/>
                    <a:pt x="336" y="1"/>
                    <a:pt x="31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498050" y="3657800"/>
              <a:ext cx="22775" cy="13450"/>
            </a:xfrm>
            <a:custGeom>
              <a:rect b="b" l="l" r="r" t="t"/>
              <a:pathLst>
                <a:path extrusionOk="0" h="538" w="911">
                  <a:moveTo>
                    <a:pt x="332" y="30"/>
                  </a:moveTo>
                  <a:cubicBezTo>
                    <a:pt x="346" y="30"/>
                    <a:pt x="360" y="38"/>
                    <a:pt x="374" y="45"/>
                  </a:cubicBezTo>
                  <a:cubicBezTo>
                    <a:pt x="374" y="45"/>
                    <a:pt x="861" y="334"/>
                    <a:pt x="854" y="369"/>
                  </a:cubicBezTo>
                  <a:lnTo>
                    <a:pt x="635" y="489"/>
                  </a:lnTo>
                  <a:cubicBezTo>
                    <a:pt x="620" y="500"/>
                    <a:pt x="602" y="506"/>
                    <a:pt x="583" y="506"/>
                  </a:cubicBezTo>
                  <a:cubicBezTo>
                    <a:pt x="568" y="506"/>
                    <a:pt x="552" y="502"/>
                    <a:pt x="536" y="496"/>
                  </a:cubicBezTo>
                  <a:cubicBezTo>
                    <a:pt x="536" y="496"/>
                    <a:pt x="43" y="207"/>
                    <a:pt x="57" y="171"/>
                  </a:cubicBezTo>
                  <a:lnTo>
                    <a:pt x="269" y="45"/>
                  </a:lnTo>
                  <a:cubicBezTo>
                    <a:pt x="290" y="38"/>
                    <a:pt x="311" y="30"/>
                    <a:pt x="332" y="30"/>
                  </a:cubicBezTo>
                  <a:close/>
                  <a:moveTo>
                    <a:pt x="321" y="0"/>
                  </a:moveTo>
                  <a:cubicBezTo>
                    <a:pt x="299" y="0"/>
                    <a:pt x="276" y="6"/>
                    <a:pt x="254" y="16"/>
                  </a:cubicBezTo>
                  <a:lnTo>
                    <a:pt x="36" y="136"/>
                  </a:lnTo>
                  <a:cubicBezTo>
                    <a:pt x="15" y="150"/>
                    <a:pt x="1" y="171"/>
                    <a:pt x="1" y="193"/>
                  </a:cubicBezTo>
                  <a:cubicBezTo>
                    <a:pt x="1" y="214"/>
                    <a:pt x="15" y="228"/>
                    <a:pt x="29" y="235"/>
                  </a:cubicBezTo>
                  <a:lnTo>
                    <a:pt x="522" y="524"/>
                  </a:lnTo>
                  <a:cubicBezTo>
                    <a:pt x="536" y="538"/>
                    <a:pt x="558" y="538"/>
                    <a:pt x="579" y="538"/>
                  </a:cubicBezTo>
                  <a:cubicBezTo>
                    <a:pt x="607" y="538"/>
                    <a:pt x="628" y="538"/>
                    <a:pt x="656" y="524"/>
                  </a:cubicBezTo>
                  <a:lnTo>
                    <a:pt x="875" y="404"/>
                  </a:lnTo>
                  <a:cubicBezTo>
                    <a:pt x="896" y="390"/>
                    <a:pt x="910" y="376"/>
                    <a:pt x="910" y="348"/>
                  </a:cubicBezTo>
                  <a:cubicBezTo>
                    <a:pt x="910" y="334"/>
                    <a:pt x="896" y="312"/>
                    <a:pt x="882" y="305"/>
                  </a:cubicBezTo>
                  <a:lnTo>
                    <a:pt x="388" y="16"/>
                  </a:lnTo>
                  <a:cubicBezTo>
                    <a:pt x="367" y="6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516725" y="3668900"/>
              <a:ext cx="22425" cy="12800"/>
            </a:xfrm>
            <a:custGeom>
              <a:rect b="b" l="l" r="r" t="t"/>
              <a:pathLst>
                <a:path extrusionOk="0" h="512" w="897">
                  <a:moveTo>
                    <a:pt x="315" y="1"/>
                  </a:moveTo>
                  <a:cubicBezTo>
                    <a:pt x="293" y="1"/>
                    <a:pt x="272" y="6"/>
                    <a:pt x="255" y="16"/>
                  </a:cubicBezTo>
                  <a:lnTo>
                    <a:pt x="36" y="143"/>
                  </a:lnTo>
                  <a:cubicBezTo>
                    <a:pt x="1" y="157"/>
                    <a:pt x="1" y="193"/>
                    <a:pt x="29" y="207"/>
                  </a:cubicBezTo>
                  <a:lnTo>
                    <a:pt x="523" y="496"/>
                  </a:lnTo>
                  <a:cubicBezTo>
                    <a:pt x="540" y="506"/>
                    <a:pt x="560" y="512"/>
                    <a:pt x="579" y="512"/>
                  </a:cubicBezTo>
                  <a:cubicBezTo>
                    <a:pt x="598" y="512"/>
                    <a:pt x="618" y="506"/>
                    <a:pt x="635" y="496"/>
                  </a:cubicBezTo>
                  <a:lnTo>
                    <a:pt x="854" y="376"/>
                  </a:lnTo>
                  <a:cubicBezTo>
                    <a:pt x="889" y="355"/>
                    <a:pt x="896" y="327"/>
                    <a:pt x="861" y="305"/>
                  </a:cubicBezTo>
                  <a:lnTo>
                    <a:pt x="375" y="16"/>
                  </a:lnTo>
                  <a:cubicBezTo>
                    <a:pt x="357" y="6"/>
                    <a:pt x="336" y="1"/>
                    <a:pt x="3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516550" y="3668600"/>
              <a:ext cx="22775" cy="13600"/>
            </a:xfrm>
            <a:custGeom>
              <a:rect b="b" l="l" r="r" t="t"/>
              <a:pathLst>
                <a:path extrusionOk="0" h="544" w="911">
                  <a:moveTo>
                    <a:pt x="332" y="36"/>
                  </a:moveTo>
                  <a:cubicBezTo>
                    <a:pt x="346" y="36"/>
                    <a:pt x="360" y="43"/>
                    <a:pt x="374" y="50"/>
                  </a:cubicBezTo>
                  <a:cubicBezTo>
                    <a:pt x="374" y="50"/>
                    <a:pt x="861" y="339"/>
                    <a:pt x="854" y="374"/>
                  </a:cubicBezTo>
                  <a:lnTo>
                    <a:pt x="635" y="501"/>
                  </a:lnTo>
                  <a:cubicBezTo>
                    <a:pt x="621" y="508"/>
                    <a:pt x="604" y="511"/>
                    <a:pt x="586" y="511"/>
                  </a:cubicBezTo>
                  <a:cubicBezTo>
                    <a:pt x="568" y="511"/>
                    <a:pt x="551" y="508"/>
                    <a:pt x="537" y="501"/>
                  </a:cubicBezTo>
                  <a:cubicBezTo>
                    <a:pt x="537" y="501"/>
                    <a:pt x="43" y="212"/>
                    <a:pt x="57" y="169"/>
                  </a:cubicBezTo>
                  <a:lnTo>
                    <a:pt x="269" y="50"/>
                  </a:lnTo>
                  <a:cubicBezTo>
                    <a:pt x="290" y="43"/>
                    <a:pt x="311" y="36"/>
                    <a:pt x="332" y="36"/>
                  </a:cubicBezTo>
                  <a:close/>
                  <a:moveTo>
                    <a:pt x="322" y="0"/>
                  </a:moveTo>
                  <a:cubicBezTo>
                    <a:pt x="299" y="0"/>
                    <a:pt x="276" y="7"/>
                    <a:pt x="255" y="21"/>
                  </a:cubicBezTo>
                  <a:lnTo>
                    <a:pt x="36" y="141"/>
                  </a:lnTo>
                  <a:cubicBezTo>
                    <a:pt x="15" y="148"/>
                    <a:pt x="1" y="169"/>
                    <a:pt x="1" y="198"/>
                  </a:cubicBezTo>
                  <a:cubicBezTo>
                    <a:pt x="1" y="212"/>
                    <a:pt x="8" y="233"/>
                    <a:pt x="29" y="240"/>
                  </a:cubicBezTo>
                  <a:lnTo>
                    <a:pt x="515" y="529"/>
                  </a:lnTo>
                  <a:cubicBezTo>
                    <a:pt x="537" y="536"/>
                    <a:pt x="558" y="543"/>
                    <a:pt x="579" y="543"/>
                  </a:cubicBezTo>
                  <a:cubicBezTo>
                    <a:pt x="607" y="543"/>
                    <a:pt x="628" y="536"/>
                    <a:pt x="656" y="529"/>
                  </a:cubicBezTo>
                  <a:lnTo>
                    <a:pt x="868" y="402"/>
                  </a:lnTo>
                  <a:cubicBezTo>
                    <a:pt x="889" y="395"/>
                    <a:pt x="903" y="374"/>
                    <a:pt x="910" y="353"/>
                  </a:cubicBezTo>
                  <a:cubicBezTo>
                    <a:pt x="910" y="332"/>
                    <a:pt x="896" y="317"/>
                    <a:pt x="882" y="303"/>
                  </a:cubicBezTo>
                  <a:lnTo>
                    <a:pt x="389" y="21"/>
                  </a:lnTo>
                  <a:cubicBezTo>
                    <a:pt x="367" y="7"/>
                    <a:pt x="345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500875" y="3643325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9" y="0"/>
                  </a:moveTo>
                  <a:cubicBezTo>
                    <a:pt x="556" y="0"/>
                    <a:pt x="534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5"/>
                    <a:pt x="29" y="356"/>
                  </a:cubicBezTo>
                  <a:lnTo>
                    <a:pt x="536" y="652"/>
                  </a:lnTo>
                  <a:cubicBezTo>
                    <a:pt x="557" y="662"/>
                    <a:pt x="579" y="668"/>
                    <a:pt x="599" y="668"/>
                  </a:cubicBezTo>
                  <a:cubicBezTo>
                    <a:pt x="619" y="668"/>
                    <a:pt x="638" y="662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7"/>
                    <a:pt x="1142" y="313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00700" y="36430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2" y="340"/>
                    <a:pt x="1135" y="383"/>
                  </a:cubicBezTo>
                  <a:lnTo>
                    <a:pt x="656" y="651"/>
                  </a:lnTo>
                  <a:cubicBezTo>
                    <a:pt x="638" y="658"/>
                    <a:pt x="621" y="661"/>
                    <a:pt x="604" y="661"/>
                  </a:cubicBezTo>
                  <a:cubicBezTo>
                    <a:pt x="587" y="661"/>
                    <a:pt x="571" y="658"/>
                    <a:pt x="557" y="651"/>
                  </a:cubicBezTo>
                  <a:cubicBezTo>
                    <a:pt x="557" y="651"/>
                    <a:pt x="43" y="355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0" y="312"/>
                    <a:pt x="0" y="340"/>
                  </a:cubicBezTo>
                  <a:cubicBezTo>
                    <a:pt x="0" y="355"/>
                    <a:pt x="7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1" y="700"/>
                    <a:pt x="649" y="693"/>
                    <a:pt x="670" y="679"/>
                  </a:cubicBezTo>
                  <a:lnTo>
                    <a:pt x="1149" y="411"/>
                  </a:lnTo>
                  <a:cubicBezTo>
                    <a:pt x="1171" y="404"/>
                    <a:pt x="1185" y="383"/>
                    <a:pt x="1185" y="355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483075" y="3632925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81" y="1"/>
                  </a:moveTo>
                  <a:cubicBezTo>
                    <a:pt x="558" y="1"/>
                    <a:pt x="535" y="6"/>
                    <a:pt x="515" y="17"/>
                  </a:cubicBezTo>
                  <a:lnTo>
                    <a:pt x="36" y="285"/>
                  </a:lnTo>
                  <a:cubicBezTo>
                    <a:pt x="8" y="306"/>
                    <a:pt x="1" y="335"/>
                    <a:pt x="29" y="356"/>
                  </a:cubicBezTo>
                  <a:lnTo>
                    <a:pt x="536" y="652"/>
                  </a:lnTo>
                  <a:cubicBezTo>
                    <a:pt x="557" y="662"/>
                    <a:pt x="579" y="668"/>
                    <a:pt x="599" y="668"/>
                  </a:cubicBezTo>
                  <a:cubicBezTo>
                    <a:pt x="619" y="668"/>
                    <a:pt x="638" y="662"/>
                    <a:pt x="656" y="652"/>
                  </a:cubicBezTo>
                  <a:lnTo>
                    <a:pt x="1135" y="384"/>
                  </a:lnTo>
                  <a:cubicBezTo>
                    <a:pt x="1171" y="356"/>
                    <a:pt x="1171" y="328"/>
                    <a:pt x="1142" y="306"/>
                  </a:cubicBezTo>
                  <a:lnTo>
                    <a:pt x="635" y="10"/>
                  </a:lnTo>
                  <a:cubicBezTo>
                    <a:pt x="619" y="4"/>
                    <a:pt x="600" y="1"/>
                    <a:pt x="58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482900" y="3632425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93" y="37"/>
                  </a:moveTo>
                  <a:cubicBezTo>
                    <a:pt x="607" y="37"/>
                    <a:pt x="621" y="37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1" y="668"/>
                    <a:pt x="604" y="668"/>
                  </a:cubicBezTo>
                  <a:cubicBezTo>
                    <a:pt x="587" y="668"/>
                    <a:pt x="571" y="665"/>
                    <a:pt x="557" y="658"/>
                  </a:cubicBezTo>
                  <a:cubicBezTo>
                    <a:pt x="557" y="658"/>
                    <a:pt x="43" y="362"/>
                    <a:pt x="57" y="319"/>
                  </a:cubicBezTo>
                  <a:lnTo>
                    <a:pt x="529" y="52"/>
                  </a:lnTo>
                  <a:cubicBezTo>
                    <a:pt x="550" y="37"/>
                    <a:pt x="571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1"/>
                  </a:cubicBezTo>
                  <a:cubicBezTo>
                    <a:pt x="0" y="362"/>
                    <a:pt x="8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465275" y="3622375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1"/>
                  </a:moveTo>
                  <a:cubicBezTo>
                    <a:pt x="554" y="1"/>
                    <a:pt x="533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1"/>
                    <a:pt x="580" y="667"/>
                    <a:pt x="600" y="667"/>
                  </a:cubicBezTo>
                  <a:cubicBezTo>
                    <a:pt x="619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6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465100" y="3622025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73" y="35"/>
                  </a:moveTo>
                  <a:cubicBezTo>
                    <a:pt x="578" y="35"/>
                    <a:pt x="582" y="36"/>
                    <a:pt x="586" y="37"/>
                  </a:cubicBezTo>
                  <a:cubicBezTo>
                    <a:pt x="607" y="37"/>
                    <a:pt x="621" y="37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1" y="668"/>
                    <a:pt x="604" y="668"/>
                  </a:cubicBezTo>
                  <a:cubicBezTo>
                    <a:pt x="587" y="668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19"/>
                  </a:cubicBezTo>
                  <a:lnTo>
                    <a:pt x="529" y="52"/>
                  </a:lnTo>
                  <a:cubicBezTo>
                    <a:pt x="545" y="41"/>
                    <a:pt x="560" y="35"/>
                    <a:pt x="573" y="35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1"/>
                  </a:cubicBezTo>
                  <a:cubicBezTo>
                    <a:pt x="0" y="362"/>
                    <a:pt x="15" y="376"/>
                    <a:pt x="29" y="390"/>
                  </a:cubicBezTo>
                  <a:lnTo>
                    <a:pt x="536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7"/>
                    <a:pt x="1157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447475" y="361197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0" y="667"/>
                  </a:cubicBezTo>
                  <a:cubicBezTo>
                    <a:pt x="619" y="667"/>
                    <a:pt x="639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447300" y="36116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42" y="661"/>
                    <a:pt x="624" y="667"/>
                    <a:pt x="607" y="667"/>
                  </a:cubicBezTo>
                  <a:cubicBezTo>
                    <a:pt x="589" y="667"/>
                    <a:pt x="572" y="661"/>
                    <a:pt x="557" y="651"/>
                  </a:cubicBezTo>
                  <a:cubicBezTo>
                    <a:pt x="557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0" y="38"/>
                    <a:pt x="572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49" y="16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429675" y="3601400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29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0" y="667"/>
                  </a:cubicBezTo>
                  <a:cubicBezTo>
                    <a:pt x="619" y="667"/>
                    <a:pt x="639" y="662"/>
                    <a:pt x="656" y="651"/>
                  </a:cubicBezTo>
                  <a:lnTo>
                    <a:pt x="1136" y="383"/>
                  </a:lnTo>
                  <a:cubicBezTo>
                    <a:pt x="1171" y="369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429500" y="36012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1"/>
                    <a:pt x="1135" y="383"/>
                  </a:cubicBezTo>
                  <a:lnTo>
                    <a:pt x="656" y="651"/>
                  </a:lnTo>
                  <a:cubicBezTo>
                    <a:pt x="642" y="658"/>
                    <a:pt x="624" y="662"/>
                    <a:pt x="607" y="662"/>
                  </a:cubicBezTo>
                  <a:cubicBezTo>
                    <a:pt x="589" y="662"/>
                    <a:pt x="572" y="658"/>
                    <a:pt x="557" y="651"/>
                  </a:cubicBezTo>
                  <a:cubicBezTo>
                    <a:pt x="557" y="651"/>
                    <a:pt x="50" y="355"/>
                    <a:pt x="57" y="313"/>
                  </a:cubicBezTo>
                  <a:lnTo>
                    <a:pt x="536" y="45"/>
                  </a:lnTo>
                  <a:cubicBezTo>
                    <a:pt x="550" y="38"/>
                    <a:pt x="572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15" y="291"/>
                    <a:pt x="1" y="313"/>
                    <a:pt x="1" y="341"/>
                  </a:cubicBezTo>
                  <a:cubicBezTo>
                    <a:pt x="1" y="355"/>
                    <a:pt x="15" y="376"/>
                    <a:pt x="29" y="383"/>
                  </a:cubicBezTo>
                  <a:lnTo>
                    <a:pt x="536" y="679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55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411875" y="35910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41"/>
                    <a:pt x="36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19" y="669"/>
                    <a:pt x="639" y="665"/>
                    <a:pt x="656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411700" y="35906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8"/>
                  </a:moveTo>
                  <a:cubicBezTo>
                    <a:pt x="607" y="38"/>
                    <a:pt x="621" y="45"/>
                    <a:pt x="635" y="52"/>
                  </a:cubicBezTo>
                  <a:cubicBezTo>
                    <a:pt x="635" y="52"/>
                    <a:pt x="1143" y="348"/>
                    <a:pt x="1135" y="390"/>
                  </a:cubicBezTo>
                  <a:lnTo>
                    <a:pt x="656" y="658"/>
                  </a:lnTo>
                  <a:cubicBezTo>
                    <a:pt x="642" y="665"/>
                    <a:pt x="624" y="669"/>
                    <a:pt x="607" y="669"/>
                  </a:cubicBezTo>
                  <a:cubicBezTo>
                    <a:pt x="589" y="669"/>
                    <a:pt x="572" y="665"/>
                    <a:pt x="557" y="658"/>
                  </a:cubicBezTo>
                  <a:cubicBezTo>
                    <a:pt x="557" y="658"/>
                    <a:pt x="50" y="362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2" y="38"/>
                    <a:pt x="593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1" y="320"/>
                    <a:pt x="1" y="341"/>
                  </a:cubicBezTo>
                  <a:cubicBezTo>
                    <a:pt x="1" y="362"/>
                    <a:pt x="15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394075" y="358060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601" y="667"/>
                  </a:cubicBezTo>
                  <a:cubicBezTo>
                    <a:pt x="621" y="667"/>
                    <a:pt x="642" y="662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43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393900" y="35802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76" y="35"/>
                  </a:moveTo>
                  <a:cubicBezTo>
                    <a:pt x="581" y="35"/>
                    <a:pt x="587" y="36"/>
                    <a:pt x="593" y="38"/>
                  </a:cubicBez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6" y="669"/>
                    <a:pt x="609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47" y="42"/>
                    <a:pt x="561" y="35"/>
                    <a:pt x="576" y="35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50" y="418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376275" y="35702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2"/>
                  </a:lnTo>
                  <a:cubicBezTo>
                    <a:pt x="1171" y="361"/>
                    <a:pt x="1178" y="326"/>
                    <a:pt x="1150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376100" y="356967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600" y="38"/>
                  </a:moveTo>
                  <a:cubicBezTo>
                    <a:pt x="614" y="38"/>
                    <a:pt x="621" y="45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6" y="669"/>
                    <a:pt x="609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2" y="38"/>
                    <a:pt x="593" y="38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7"/>
                  </a:cubicBezTo>
                  <a:lnTo>
                    <a:pt x="43" y="292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3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56" y="700"/>
                    <a:pt x="677" y="686"/>
                  </a:cubicBezTo>
                  <a:lnTo>
                    <a:pt x="1157" y="419"/>
                  </a:lnTo>
                  <a:cubicBezTo>
                    <a:pt x="1178" y="404"/>
                    <a:pt x="1192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358475" y="3559775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80" y="0"/>
                  </a:moveTo>
                  <a:cubicBezTo>
                    <a:pt x="559" y="0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1" y="663"/>
                  </a:cubicBezTo>
                  <a:cubicBezTo>
                    <a:pt x="621" y="663"/>
                    <a:pt x="642" y="659"/>
                    <a:pt x="663" y="652"/>
                  </a:cubicBezTo>
                  <a:lnTo>
                    <a:pt x="1143" y="377"/>
                  </a:lnTo>
                  <a:cubicBezTo>
                    <a:pt x="1171" y="356"/>
                    <a:pt x="1178" y="328"/>
                    <a:pt x="1150" y="314"/>
                  </a:cubicBezTo>
                  <a:lnTo>
                    <a:pt x="642" y="11"/>
                  </a:lnTo>
                  <a:cubicBezTo>
                    <a:pt x="621" y="4"/>
                    <a:pt x="600" y="0"/>
                    <a:pt x="58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358475" y="3559475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0"/>
                  </a:moveTo>
                  <a:cubicBezTo>
                    <a:pt x="600" y="30"/>
                    <a:pt x="621" y="37"/>
                    <a:pt x="628" y="44"/>
                  </a:cubicBezTo>
                  <a:cubicBezTo>
                    <a:pt x="628" y="44"/>
                    <a:pt x="1143" y="340"/>
                    <a:pt x="1129" y="382"/>
                  </a:cubicBezTo>
                  <a:lnTo>
                    <a:pt x="656" y="650"/>
                  </a:lnTo>
                  <a:cubicBezTo>
                    <a:pt x="639" y="657"/>
                    <a:pt x="621" y="661"/>
                    <a:pt x="603" y="661"/>
                  </a:cubicBezTo>
                  <a:cubicBezTo>
                    <a:pt x="586" y="661"/>
                    <a:pt x="568" y="657"/>
                    <a:pt x="551" y="650"/>
                  </a:cubicBezTo>
                  <a:cubicBezTo>
                    <a:pt x="551" y="650"/>
                    <a:pt x="43" y="354"/>
                    <a:pt x="50" y="312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4"/>
                    <a:pt x="8" y="375"/>
                    <a:pt x="29" y="382"/>
                  </a:cubicBezTo>
                  <a:lnTo>
                    <a:pt x="536" y="678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85" y="361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40850" y="35492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0"/>
                  </a:moveTo>
                  <a:cubicBezTo>
                    <a:pt x="552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6" y="650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0"/>
                  </a:cubicBezTo>
                  <a:lnTo>
                    <a:pt x="1129" y="383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28" y="16"/>
                  </a:lnTo>
                  <a:cubicBezTo>
                    <a:pt x="610" y="5"/>
                    <a:pt x="591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340675" y="35489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7"/>
                  </a:moveTo>
                  <a:cubicBezTo>
                    <a:pt x="600" y="37"/>
                    <a:pt x="614" y="44"/>
                    <a:pt x="628" y="51"/>
                  </a:cubicBezTo>
                  <a:cubicBezTo>
                    <a:pt x="628" y="51"/>
                    <a:pt x="1136" y="347"/>
                    <a:pt x="1129" y="382"/>
                  </a:cubicBezTo>
                  <a:lnTo>
                    <a:pt x="649" y="657"/>
                  </a:lnTo>
                  <a:cubicBezTo>
                    <a:pt x="635" y="664"/>
                    <a:pt x="619" y="668"/>
                    <a:pt x="603" y="668"/>
                  </a:cubicBezTo>
                  <a:cubicBezTo>
                    <a:pt x="586" y="668"/>
                    <a:pt x="568" y="664"/>
                    <a:pt x="551" y="657"/>
                  </a:cubicBezTo>
                  <a:cubicBezTo>
                    <a:pt x="551" y="657"/>
                    <a:pt x="43" y="354"/>
                    <a:pt x="50" y="319"/>
                  </a:cubicBezTo>
                  <a:lnTo>
                    <a:pt x="529" y="51"/>
                  </a:lnTo>
                  <a:cubicBezTo>
                    <a:pt x="551" y="37"/>
                    <a:pt x="565" y="37"/>
                    <a:pt x="586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8" y="382"/>
                    <a:pt x="29" y="390"/>
                  </a:cubicBezTo>
                  <a:lnTo>
                    <a:pt x="536" y="686"/>
                  </a:lnTo>
                  <a:cubicBezTo>
                    <a:pt x="558" y="700"/>
                    <a:pt x="572" y="700"/>
                    <a:pt x="593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85" y="361"/>
                  </a:cubicBezTo>
                  <a:cubicBezTo>
                    <a:pt x="1185" y="347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323050" y="35388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0"/>
                  </a:moveTo>
                  <a:cubicBezTo>
                    <a:pt x="552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7" y="651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6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322875" y="35385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69" y="34"/>
                  </a:moveTo>
                  <a:cubicBezTo>
                    <a:pt x="574" y="34"/>
                    <a:pt x="580" y="35"/>
                    <a:pt x="586" y="37"/>
                  </a:cubicBezTo>
                  <a:cubicBezTo>
                    <a:pt x="600" y="37"/>
                    <a:pt x="621" y="37"/>
                    <a:pt x="628" y="51"/>
                  </a:cubicBezTo>
                  <a:cubicBezTo>
                    <a:pt x="628" y="51"/>
                    <a:pt x="1143" y="347"/>
                    <a:pt x="1129" y="383"/>
                  </a:cubicBezTo>
                  <a:lnTo>
                    <a:pt x="656" y="657"/>
                  </a:lnTo>
                  <a:cubicBezTo>
                    <a:pt x="639" y="665"/>
                    <a:pt x="621" y="668"/>
                    <a:pt x="603" y="668"/>
                  </a:cubicBezTo>
                  <a:cubicBezTo>
                    <a:pt x="586" y="668"/>
                    <a:pt x="568" y="665"/>
                    <a:pt x="551" y="657"/>
                  </a:cubicBezTo>
                  <a:cubicBezTo>
                    <a:pt x="551" y="657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44" y="39"/>
                    <a:pt x="556" y="34"/>
                    <a:pt x="569" y="34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8" y="376"/>
                    <a:pt x="29" y="383"/>
                  </a:cubicBezTo>
                  <a:lnTo>
                    <a:pt x="536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1"/>
                  </a:cubicBezTo>
                  <a:cubicBezTo>
                    <a:pt x="1185" y="340"/>
                    <a:pt x="1178" y="326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305075" y="35284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36" y="350"/>
                  </a:cubicBezTo>
                  <a:lnTo>
                    <a:pt x="544" y="653"/>
                  </a:lnTo>
                  <a:cubicBezTo>
                    <a:pt x="561" y="663"/>
                    <a:pt x="581" y="668"/>
                    <a:pt x="601" y="668"/>
                  </a:cubicBezTo>
                  <a:cubicBezTo>
                    <a:pt x="621" y="668"/>
                    <a:pt x="642" y="663"/>
                    <a:pt x="663" y="653"/>
                  </a:cubicBezTo>
                  <a:lnTo>
                    <a:pt x="1136" y="385"/>
                  </a:lnTo>
                  <a:cubicBezTo>
                    <a:pt x="1178" y="364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305075" y="3528100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86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8" y="661"/>
                    <a:pt x="572" y="658"/>
                    <a:pt x="558" y="651"/>
                  </a:cubicBezTo>
                  <a:cubicBezTo>
                    <a:pt x="558" y="651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4"/>
                    <a:pt x="8" y="376"/>
                    <a:pt x="29" y="383"/>
                  </a:cubicBezTo>
                  <a:lnTo>
                    <a:pt x="536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54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287100" y="351770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3" y="0"/>
                  </a:moveTo>
                  <a:cubicBezTo>
                    <a:pt x="552" y="0"/>
                    <a:pt x="533" y="6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5"/>
                  </a:cubicBezTo>
                  <a:lnTo>
                    <a:pt x="536" y="651"/>
                  </a:lnTo>
                  <a:cubicBezTo>
                    <a:pt x="554" y="661"/>
                    <a:pt x="575" y="666"/>
                    <a:pt x="596" y="666"/>
                  </a:cubicBezTo>
                  <a:cubicBezTo>
                    <a:pt x="618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64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4" y="6"/>
                    <a:pt x="593" y="0"/>
                    <a:pt x="57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286750" y="351735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3" y="37"/>
                  </a:moveTo>
                  <a:cubicBezTo>
                    <a:pt x="607" y="37"/>
                    <a:pt x="628" y="37"/>
                    <a:pt x="635" y="51"/>
                  </a:cubicBezTo>
                  <a:cubicBezTo>
                    <a:pt x="635" y="51"/>
                    <a:pt x="1150" y="347"/>
                    <a:pt x="1136" y="383"/>
                  </a:cubicBezTo>
                  <a:lnTo>
                    <a:pt x="663" y="658"/>
                  </a:lnTo>
                  <a:cubicBezTo>
                    <a:pt x="646" y="665"/>
                    <a:pt x="628" y="668"/>
                    <a:pt x="610" y="668"/>
                  </a:cubicBezTo>
                  <a:cubicBezTo>
                    <a:pt x="593" y="668"/>
                    <a:pt x="575" y="665"/>
                    <a:pt x="557" y="658"/>
                  </a:cubicBezTo>
                  <a:cubicBezTo>
                    <a:pt x="557" y="658"/>
                    <a:pt x="50" y="354"/>
                    <a:pt x="57" y="319"/>
                  </a:cubicBezTo>
                  <a:lnTo>
                    <a:pt x="536" y="51"/>
                  </a:lnTo>
                  <a:cubicBezTo>
                    <a:pt x="557" y="37"/>
                    <a:pt x="572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3" y="686"/>
                  </a:lnTo>
                  <a:cubicBezTo>
                    <a:pt x="565" y="693"/>
                    <a:pt x="579" y="700"/>
                    <a:pt x="607" y="700"/>
                  </a:cubicBezTo>
                  <a:cubicBezTo>
                    <a:pt x="628" y="700"/>
                    <a:pt x="656" y="693"/>
                    <a:pt x="677" y="679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518675" y="3653725"/>
              <a:ext cx="37925" cy="21650"/>
            </a:xfrm>
            <a:custGeom>
              <a:rect b="b" l="l" r="r" t="t"/>
              <a:pathLst>
                <a:path extrusionOk="0" h="866" w="1517">
                  <a:moveTo>
                    <a:pt x="579" y="0"/>
                  </a:moveTo>
                  <a:cubicBezTo>
                    <a:pt x="556" y="0"/>
                    <a:pt x="534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6"/>
                  </a:cubicBezTo>
                  <a:lnTo>
                    <a:pt x="882" y="856"/>
                  </a:lnTo>
                  <a:cubicBezTo>
                    <a:pt x="897" y="862"/>
                    <a:pt x="916" y="866"/>
                    <a:pt x="935" y="866"/>
                  </a:cubicBezTo>
                  <a:cubicBezTo>
                    <a:pt x="958" y="866"/>
                    <a:pt x="982" y="861"/>
                    <a:pt x="1001" y="849"/>
                  </a:cubicBezTo>
                  <a:lnTo>
                    <a:pt x="1474" y="581"/>
                  </a:lnTo>
                  <a:cubicBezTo>
                    <a:pt x="1509" y="560"/>
                    <a:pt x="1516" y="532"/>
                    <a:pt x="1488" y="511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518500" y="3653400"/>
              <a:ext cx="38275" cy="22625"/>
            </a:xfrm>
            <a:custGeom>
              <a:rect b="b" l="l" r="r" t="t"/>
              <a:pathLst>
                <a:path extrusionOk="0" h="905" w="1531">
                  <a:moveTo>
                    <a:pt x="586" y="30"/>
                  </a:moveTo>
                  <a:cubicBezTo>
                    <a:pt x="600" y="30"/>
                    <a:pt x="621" y="37"/>
                    <a:pt x="635" y="44"/>
                  </a:cubicBezTo>
                  <a:cubicBezTo>
                    <a:pt x="635" y="44"/>
                    <a:pt x="1488" y="545"/>
                    <a:pt x="1474" y="587"/>
                  </a:cubicBezTo>
                  <a:lnTo>
                    <a:pt x="1001" y="855"/>
                  </a:lnTo>
                  <a:cubicBezTo>
                    <a:pt x="984" y="862"/>
                    <a:pt x="966" y="866"/>
                    <a:pt x="949" y="866"/>
                  </a:cubicBezTo>
                  <a:cubicBezTo>
                    <a:pt x="931" y="866"/>
                    <a:pt x="913" y="862"/>
                    <a:pt x="896" y="855"/>
                  </a:cubicBezTo>
                  <a:cubicBezTo>
                    <a:pt x="896" y="855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0" y="319"/>
                    <a:pt x="0" y="340"/>
                  </a:cubicBezTo>
                  <a:cubicBezTo>
                    <a:pt x="0" y="362"/>
                    <a:pt x="7" y="376"/>
                    <a:pt x="29" y="383"/>
                  </a:cubicBezTo>
                  <a:lnTo>
                    <a:pt x="882" y="883"/>
                  </a:lnTo>
                  <a:cubicBezTo>
                    <a:pt x="896" y="897"/>
                    <a:pt x="917" y="904"/>
                    <a:pt x="938" y="904"/>
                  </a:cubicBezTo>
                  <a:cubicBezTo>
                    <a:pt x="966" y="904"/>
                    <a:pt x="994" y="897"/>
                    <a:pt x="1016" y="883"/>
                  </a:cubicBezTo>
                  <a:lnTo>
                    <a:pt x="1495" y="615"/>
                  </a:lnTo>
                  <a:cubicBezTo>
                    <a:pt x="1516" y="608"/>
                    <a:pt x="1530" y="587"/>
                    <a:pt x="1530" y="559"/>
                  </a:cubicBezTo>
                  <a:cubicBezTo>
                    <a:pt x="1530" y="545"/>
                    <a:pt x="1516" y="524"/>
                    <a:pt x="1502" y="517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509150" y="36278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0"/>
                  </a:moveTo>
                  <a:cubicBezTo>
                    <a:pt x="554" y="0"/>
                    <a:pt x="533" y="5"/>
                    <a:pt x="515" y="16"/>
                  </a:cubicBezTo>
                  <a:lnTo>
                    <a:pt x="36" y="284"/>
                  </a:lnTo>
                  <a:cubicBezTo>
                    <a:pt x="1" y="305"/>
                    <a:pt x="1" y="333"/>
                    <a:pt x="29" y="354"/>
                  </a:cubicBezTo>
                  <a:lnTo>
                    <a:pt x="537" y="650"/>
                  </a:lnTo>
                  <a:cubicBezTo>
                    <a:pt x="558" y="661"/>
                    <a:pt x="579" y="666"/>
                    <a:pt x="599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6" y="383"/>
                  </a:lnTo>
                  <a:cubicBezTo>
                    <a:pt x="1171" y="368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508975" y="3627675"/>
              <a:ext cx="29650" cy="17500"/>
            </a:xfrm>
            <a:custGeom>
              <a:rect b="b" l="l" r="r" t="t"/>
              <a:pathLst>
                <a:path extrusionOk="0" h="700" w="1186">
                  <a:moveTo>
                    <a:pt x="586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2"/>
                  </a:cubicBezTo>
                  <a:lnTo>
                    <a:pt x="656" y="650"/>
                  </a:lnTo>
                  <a:cubicBezTo>
                    <a:pt x="639" y="657"/>
                    <a:pt x="621" y="661"/>
                    <a:pt x="604" y="661"/>
                  </a:cubicBezTo>
                  <a:cubicBezTo>
                    <a:pt x="588" y="661"/>
                    <a:pt x="572" y="657"/>
                    <a:pt x="558" y="650"/>
                  </a:cubicBezTo>
                  <a:cubicBezTo>
                    <a:pt x="558" y="650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1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2"/>
                    <a:pt x="1" y="340"/>
                  </a:cubicBezTo>
                  <a:cubicBezTo>
                    <a:pt x="1" y="354"/>
                    <a:pt x="8" y="375"/>
                    <a:pt x="29" y="382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85" y="361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526775" y="36384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0"/>
                  </a:moveTo>
                  <a:cubicBezTo>
                    <a:pt x="559" y="0"/>
                    <a:pt x="540" y="5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36" y="354"/>
                  </a:cubicBezTo>
                  <a:lnTo>
                    <a:pt x="544" y="650"/>
                  </a:lnTo>
                  <a:cubicBezTo>
                    <a:pt x="561" y="661"/>
                    <a:pt x="581" y="666"/>
                    <a:pt x="601" y="666"/>
                  </a:cubicBezTo>
                  <a:cubicBezTo>
                    <a:pt x="621" y="666"/>
                    <a:pt x="642" y="661"/>
                    <a:pt x="663" y="650"/>
                  </a:cubicBezTo>
                  <a:lnTo>
                    <a:pt x="1136" y="382"/>
                  </a:lnTo>
                  <a:cubicBezTo>
                    <a:pt x="1171" y="361"/>
                    <a:pt x="1178" y="333"/>
                    <a:pt x="1150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526600" y="3638050"/>
              <a:ext cx="29825" cy="17525"/>
            </a:xfrm>
            <a:custGeom>
              <a:rect b="b" l="l" r="r" t="t"/>
              <a:pathLst>
                <a:path extrusionOk="0" h="701" w="1193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62"/>
                    <a:pt x="626" y="667"/>
                    <a:pt x="610" y="667"/>
                  </a:cubicBezTo>
                  <a:cubicBezTo>
                    <a:pt x="593" y="667"/>
                    <a:pt x="575" y="662"/>
                    <a:pt x="558" y="651"/>
                  </a:cubicBezTo>
                  <a:cubicBezTo>
                    <a:pt x="558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1" y="38"/>
                    <a:pt x="572" y="31"/>
                    <a:pt x="593" y="31"/>
                  </a:cubicBezTo>
                  <a:close/>
                  <a:moveTo>
                    <a:pt x="588" y="1"/>
                  </a:moveTo>
                  <a:cubicBezTo>
                    <a:pt x="565" y="1"/>
                    <a:pt x="540" y="6"/>
                    <a:pt x="515" y="17"/>
                  </a:cubicBezTo>
                  <a:lnTo>
                    <a:pt x="43" y="285"/>
                  </a:lnTo>
                  <a:cubicBezTo>
                    <a:pt x="22" y="299"/>
                    <a:pt x="8" y="320"/>
                    <a:pt x="1" y="341"/>
                  </a:cubicBezTo>
                  <a:cubicBezTo>
                    <a:pt x="1" y="362"/>
                    <a:pt x="15" y="376"/>
                    <a:pt x="36" y="383"/>
                  </a:cubicBezTo>
                  <a:lnTo>
                    <a:pt x="543" y="687"/>
                  </a:lnTo>
                  <a:cubicBezTo>
                    <a:pt x="558" y="694"/>
                    <a:pt x="579" y="701"/>
                    <a:pt x="600" y="701"/>
                  </a:cubicBezTo>
                  <a:cubicBezTo>
                    <a:pt x="628" y="701"/>
                    <a:pt x="656" y="694"/>
                    <a:pt x="677" y="687"/>
                  </a:cubicBezTo>
                  <a:lnTo>
                    <a:pt x="1157" y="412"/>
                  </a:lnTo>
                  <a:cubicBezTo>
                    <a:pt x="1178" y="405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13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491350" y="3617575"/>
              <a:ext cx="29300" cy="16600"/>
            </a:xfrm>
            <a:custGeom>
              <a:rect b="b" l="l" r="r" t="t"/>
              <a:pathLst>
                <a:path extrusionOk="0" h="664" w="1172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56"/>
                    <a:pt x="1171" y="328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491175" y="3617125"/>
              <a:ext cx="29650" cy="17550"/>
            </a:xfrm>
            <a:custGeom>
              <a:rect b="b" l="l" r="r" t="t"/>
              <a:pathLst>
                <a:path extrusionOk="0" h="702" w="1186">
                  <a:moveTo>
                    <a:pt x="593" y="36"/>
                  </a:moveTo>
                  <a:cubicBezTo>
                    <a:pt x="607" y="36"/>
                    <a:pt x="621" y="43"/>
                    <a:pt x="635" y="50"/>
                  </a:cubicBezTo>
                  <a:cubicBezTo>
                    <a:pt x="635" y="50"/>
                    <a:pt x="1143" y="346"/>
                    <a:pt x="1136" y="389"/>
                  </a:cubicBezTo>
                  <a:lnTo>
                    <a:pt x="656" y="656"/>
                  </a:lnTo>
                  <a:cubicBezTo>
                    <a:pt x="639" y="664"/>
                    <a:pt x="621" y="667"/>
                    <a:pt x="604" y="667"/>
                  </a:cubicBezTo>
                  <a:cubicBezTo>
                    <a:pt x="588" y="667"/>
                    <a:pt x="572" y="664"/>
                    <a:pt x="558" y="656"/>
                  </a:cubicBezTo>
                  <a:cubicBezTo>
                    <a:pt x="558" y="656"/>
                    <a:pt x="43" y="360"/>
                    <a:pt x="57" y="318"/>
                  </a:cubicBezTo>
                  <a:lnTo>
                    <a:pt x="529" y="50"/>
                  </a:lnTo>
                  <a:cubicBezTo>
                    <a:pt x="551" y="43"/>
                    <a:pt x="572" y="36"/>
                    <a:pt x="593" y="36"/>
                  </a:cubicBezTo>
                  <a:close/>
                  <a:moveTo>
                    <a:pt x="582" y="1"/>
                  </a:moveTo>
                  <a:cubicBezTo>
                    <a:pt x="559" y="1"/>
                    <a:pt x="537" y="8"/>
                    <a:pt x="515" y="22"/>
                  </a:cubicBezTo>
                  <a:lnTo>
                    <a:pt x="36" y="290"/>
                  </a:lnTo>
                  <a:cubicBezTo>
                    <a:pt x="15" y="297"/>
                    <a:pt x="1" y="318"/>
                    <a:pt x="1" y="339"/>
                  </a:cubicBezTo>
                  <a:cubicBezTo>
                    <a:pt x="1" y="360"/>
                    <a:pt x="8" y="382"/>
                    <a:pt x="29" y="389"/>
                  </a:cubicBezTo>
                  <a:lnTo>
                    <a:pt x="537" y="685"/>
                  </a:lnTo>
                  <a:cubicBezTo>
                    <a:pt x="558" y="699"/>
                    <a:pt x="579" y="699"/>
                    <a:pt x="600" y="699"/>
                  </a:cubicBezTo>
                  <a:cubicBezTo>
                    <a:pt x="606" y="701"/>
                    <a:pt x="612" y="702"/>
                    <a:pt x="618" y="702"/>
                  </a:cubicBezTo>
                  <a:cubicBezTo>
                    <a:pt x="636" y="702"/>
                    <a:pt x="655" y="695"/>
                    <a:pt x="670" y="685"/>
                  </a:cubicBezTo>
                  <a:lnTo>
                    <a:pt x="1150" y="417"/>
                  </a:lnTo>
                  <a:cubicBezTo>
                    <a:pt x="1171" y="403"/>
                    <a:pt x="1185" y="389"/>
                    <a:pt x="1185" y="360"/>
                  </a:cubicBezTo>
                  <a:cubicBezTo>
                    <a:pt x="1185" y="346"/>
                    <a:pt x="1178" y="325"/>
                    <a:pt x="1157" y="318"/>
                  </a:cubicBezTo>
                  <a:lnTo>
                    <a:pt x="649" y="22"/>
                  </a:lnTo>
                  <a:cubicBezTo>
                    <a:pt x="628" y="8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>
              <a:off x="473550" y="3607050"/>
              <a:ext cx="29300" cy="16675"/>
            </a:xfrm>
            <a:custGeom>
              <a:rect b="b" l="l" r="r" t="t"/>
              <a:pathLst>
                <a:path extrusionOk="0" h="667" w="1172">
                  <a:moveTo>
                    <a:pt x="578" y="0"/>
                  </a:moveTo>
                  <a:cubicBezTo>
                    <a:pt x="558" y="0"/>
                    <a:pt x="537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4" y="651"/>
                  </a:lnTo>
                  <a:cubicBezTo>
                    <a:pt x="561" y="661"/>
                    <a:pt x="581" y="666"/>
                    <a:pt x="600" y="666"/>
                  </a:cubicBezTo>
                  <a:cubicBezTo>
                    <a:pt x="619" y="666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>
              <a:off x="473375" y="3606700"/>
              <a:ext cx="29650" cy="17500"/>
            </a:xfrm>
            <a:custGeom>
              <a:rect b="b" l="l" r="r" t="t"/>
              <a:pathLst>
                <a:path extrusionOk="0" h="700" w="1186">
                  <a:moveTo>
                    <a:pt x="593" y="37"/>
                  </a:moveTo>
                  <a:cubicBezTo>
                    <a:pt x="607" y="37"/>
                    <a:pt x="621" y="37"/>
                    <a:pt x="635" y="51"/>
                  </a:cubicBezTo>
                  <a:cubicBezTo>
                    <a:pt x="635" y="51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39" y="665"/>
                    <a:pt x="621" y="668"/>
                    <a:pt x="604" y="668"/>
                  </a:cubicBezTo>
                  <a:cubicBezTo>
                    <a:pt x="588" y="668"/>
                    <a:pt x="572" y="665"/>
                    <a:pt x="558" y="658"/>
                  </a:cubicBezTo>
                  <a:cubicBezTo>
                    <a:pt x="558" y="658"/>
                    <a:pt x="50" y="354"/>
                    <a:pt x="57" y="319"/>
                  </a:cubicBezTo>
                  <a:lnTo>
                    <a:pt x="537" y="51"/>
                  </a:lnTo>
                  <a:cubicBezTo>
                    <a:pt x="551" y="37"/>
                    <a:pt x="572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6"/>
                    <a:pt x="29" y="390"/>
                  </a:cubicBezTo>
                  <a:lnTo>
                    <a:pt x="537" y="686"/>
                  </a:lnTo>
                  <a:cubicBezTo>
                    <a:pt x="558" y="700"/>
                    <a:pt x="579" y="700"/>
                    <a:pt x="600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83"/>
                    <a:pt x="1185" y="361"/>
                  </a:cubicBezTo>
                  <a:cubicBezTo>
                    <a:pt x="1185" y="340"/>
                    <a:pt x="1178" y="326"/>
                    <a:pt x="1157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>
              <a:off x="455750" y="3596650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8" y="0"/>
                  </a:moveTo>
                  <a:cubicBezTo>
                    <a:pt x="558" y="0"/>
                    <a:pt x="537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0" y="667"/>
                  </a:cubicBezTo>
                  <a:cubicBezTo>
                    <a:pt x="619" y="667"/>
                    <a:pt x="639" y="661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8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>
              <a:off x="455575" y="3596300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5" y="668"/>
                    <a:pt x="607" y="668"/>
                  </a:cubicBezTo>
                  <a:cubicBezTo>
                    <a:pt x="589" y="668"/>
                    <a:pt x="572" y="665"/>
                    <a:pt x="558" y="658"/>
                  </a:cubicBezTo>
                  <a:cubicBezTo>
                    <a:pt x="558" y="658"/>
                    <a:pt x="50" y="355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7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8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>
              <a:off x="437950" y="3586200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9" y="1"/>
                  </a:moveTo>
                  <a:cubicBezTo>
                    <a:pt x="560" y="1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6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43" y="314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>
              <a:off x="437775" y="3585900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93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3" y="348"/>
                    <a:pt x="1129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8" y="661"/>
                    <a:pt x="572" y="658"/>
                    <a:pt x="558" y="651"/>
                  </a:cubicBezTo>
                  <a:cubicBezTo>
                    <a:pt x="558" y="651"/>
                    <a:pt x="43" y="355"/>
                    <a:pt x="57" y="319"/>
                  </a:cubicBezTo>
                  <a:lnTo>
                    <a:pt x="530" y="44"/>
                  </a:lnTo>
                  <a:cubicBezTo>
                    <a:pt x="551" y="37"/>
                    <a:pt x="565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6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2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>
              <a:off x="420150" y="3575800"/>
              <a:ext cx="29475" cy="16600"/>
            </a:xfrm>
            <a:custGeom>
              <a:rect b="b" l="l" r="r" t="t"/>
              <a:pathLst>
                <a:path extrusionOk="0" h="664" w="1179">
                  <a:moveTo>
                    <a:pt x="578" y="1"/>
                  </a:moveTo>
                  <a:cubicBezTo>
                    <a:pt x="558" y="1"/>
                    <a:pt x="537" y="4"/>
                    <a:pt x="516" y="11"/>
                  </a:cubicBezTo>
                  <a:lnTo>
                    <a:pt x="43" y="286"/>
                  </a:lnTo>
                  <a:cubicBezTo>
                    <a:pt x="8" y="300"/>
                    <a:pt x="1" y="336"/>
                    <a:pt x="36" y="350"/>
                  </a:cubicBezTo>
                  <a:lnTo>
                    <a:pt x="544" y="653"/>
                  </a:lnTo>
                  <a:cubicBezTo>
                    <a:pt x="561" y="660"/>
                    <a:pt x="581" y="663"/>
                    <a:pt x="600" y="663"/>
                  </a:cubicBezTo>
                  <a:cubicBezTo>
                    <a:pt x="619" y="663"/>
                    <a:pt x="639" y="660"/>
                    <a:pt x="657" y="653"/>
                  </a:cubicBezTo>
                  <a:lnTo>
                    <a:pt x="1136" y="378"/>
                  </a:lnTo>
                  <a:cubicBezTo>
                    <a:pt x="1171" y="357"/>
                    <a:pt x="1178" y="329"/>
                    <a:pt x="1143" y="315"/>
                  </a:cubicBezTo>
                  <a:lnTo>
                    <a:pt x="635" y="11"/>
                  </a:lnTo>
                  <a:cubicBezTo>
                    <a:pt x="618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420150" y="3575375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86" y="35"/>
                  </a:moveTo>
                  <a:cubicBezTo>
                    <a:pt x="600" y="35"/>
                    <a:pt x="621" y="42"/>
                    <a:pt x="628" y="50"/>
                  </a:cubicBezTo>
                  <a:cubicBezTo>
                    <a:pt x="628" y="50"/>
                    <a:pt x="1143" y="346"/>
                    <a:pt x="1129" y="388"/>
                  </a:cubicBezTo>
                  <a:lnTo>
                    <a:pt x="657" y="656"/>
                  </a:lnTo>
                  <a:cubicBezTo>
                    <a:pt x="639" y="663"/>
                    <a:pt x="621" y="666"/>
                    <a:pt x="605" y="666"/>
                  </a:cubicBezTo>
                  <a:cubicBezTo>
                    <a:pt x="588" y="666"/>
                    <a:pt x="572" y="663"/>
                    <a:pt x="558" y="656"/>
                  </a:cubicBezTo>
                  <a:cubicBezTo>
                    <a:pt x="558" y="656"/>
                    <a:pt x="43" y="360"/>
                    <a:pt x="57" y="317"/>
                  </a:cubicBezTo>
                  <a:lnTo>
                    <a:pt x="530" y="50"/>
                  </a:lnTo>
                  <a:cubicBezTo>
                    <a:pt x="551" y="35"/>
                    <a:pt x="572" y="35"/>
                    <a:pt x="586" y="35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7"/>
                    <a:pt x="516" y="21"/>
                  </a:cubicBezTo>
                  <a:lnTo>
                    <a:pt x="36" y="289"/>
                  </a:lnTo>
                  <a:cubicBezTo>
                    <a:pt x="15" y="296"/>
                    <a:pt x="1" y="317"/>
                    <a:pt x="1" y="339"/>
                  </a:cubicBezTo>
                  <a:cubicBezTo>
                    <a:pt x="1" y="360"/>
                    <a:pt x="8" y="381"/>
                    <a:pt x="29" y="388"/>
                  </a:cubicBezTo>
                  <a:lnTo>
                    <a:pt x="537" y="684"/>
                  </a:lnTo>
                  <a:cubicBezTo>
                    <a:pt x="558" y="698"/>
                    <a:pt x="579" y="698"/>
                    <a:pt x="600" y="698"/>
                  </a:cubicBezTo>
                  <a:cubicBezTo>
                    <a:pt x="606" y="700"/>
                    <a:pt x="612" y="701"/>
                    <a:pt x="618" y="701"/>
                  </a:cubicBezTo>
                  <a:cubicBezTo>
                    <a:pt x="636" y="701"/>
                    <a:pt x="655" y="694"/>
                    <a:pt x="671" y="684"/>
                  </a:cubicBezTo>
                  <a:lnTo>
                    <a:pt x="1150" y="416"/>
                  </a:lnTo>
                  <a:cubicBezTo>
                    <a:pt x="1171" y="409"/>
                    <a:pt x="1185" y="388"/>
                    <a:pt x="1185" y="360"/>
                  </a:cubicBezTo>
                  <a:cubicBezTo>
                    <a:pt x="1185" y="346"/>
                    <a:pt x="1178" y="324"/>
                    <a:pt x="1157" y="317"/>
                  </a:cubicBezTo>
                  <a:lnTo>
                    <a:pt x="649" y="21"/>
                  </a:lnTo>
                  <a:cubicBezTo>
                    <a:pt x="628" y="7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402350" y="3565275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9" y="1"/>
                  </a:moveTo>
                  <a:cubicBezTo>
                    <a:pt x="560" y="1"/>
                    <a:pt x="540" y="6"/>
                    <a:pt x="523" y="16"/>
                  </a:cubicBezTo>
                  <a:lnTo>
                    <a:pt x="43" y="284"/>
                  </a:lnTo>
                  <a:cubicBezTo>
                    <a:pt x="8" y="306"/>
                    <a:pt x="1" y="334"/>
                    <a:pt x="36" y="355"/>
                  </a:cubicBezTo>
                  <a:lnTo>
                    <a:pt x="544" y="651"/>
                  </a:lnTo>
                  <a:cubicBezTo>
                    <a:pt x="561" y="661"/>
                    <a:pt x="581" y="667"/>
                    <a:pt x="601" y="667"/>
                  </a:cubicBezTo>
                  <a:cubicBezTo>
                    <a:pt x="621" y="667"/>
                    <a:pt x="642" y="661"/>
                    <a:pt x="664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3"/>
                  </a:cubicBezTo>
                  <a:lnTo>
                    <a:pt x="635" y="16"/>
                  </a:lnTo>
                  <a:cubicBezTo>
                    <a:pt x="618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402175" y="3564925"/>
              <a:ext cx="29825" cy="17525"/>
            </a:xfrm>
            <a:custGeom>
              <a:rect b="b" l="l" r="r" t="t"/>
              <a:pathLst>
                <a:path extrusionOk="0" h="701" w="1193">
                  <a:moveTo>
                    <a:pt x="593" y="38"/>
                  </a:move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7" y="668"/>
                    <a:pt x="610" y="668"/>
                  </a:cubicBezTo>
                  <a:cubicBezTo>
                    <a:pt x="593" y="668"/>
                    <a:pt x="575" y="665"/>
                    <a:pt x="558" y="658"/>
                  </a:cubicBezTo>
                  <a:cubicBezTo>
                    <a:pt x="558" y="658"/>
                    <a:pt x="50" y="355"/>
                    <a:pt x="57" y="320"/>
                  </a:cubicBezTo>
                  <a:lnTo>
                    <a:pt x="537" y="52"/>
                  </a:lnTo>
                  <a:cubicBezTo>
                    <a:pt x="551" y="38"/>
                    <a:pt x="572" y="38"/>
                    <a:pt x="593" y="38"/>
                  </a:cubicBezTo>
                  <a:close/>
                  <a:moveTo>
                    <a:pt x="586" y="1"/>
                  </a:moveTo>
                  <a:cubicBezTo>
                    <a:pt x="561" y="1"/>
                    <a:pt x="537" y="6"/>
                    <a:pt x="515" y="16"/>
                  </a:cubicBezTo>
                  <a:lnTo>
                    <a:pt x="43" y="291"/>
                  </a:lnTo>
                  <a:cubicBezTo>
                    <a:pt x="22" y="298"/>
                    <a:pt x="8" y="320"/>
                    <a:pt x="1" y="341"/>
                  </a:cubicBezTo>
                  <a:cubicBezTo>
                    <a:pt x="1" y="362"/>
                    <a:pt x="15" y="376"/>
                    <a:pt x="29" y="390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700"/>
                    <a:pt x="678" y="686"/>
                  </a:cubicBezTo>
                  <a:lnTo>
                    <a:pt x="1150" y="418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56" y="16"/>
                  </a:lnTo>
                  <a:cubicBezTo>
                    <a:pt x="635" y="6"/>
                    <a:pt x="611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384750" y="3554825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1" y="1"/>
                  </a:moveTo>
                  <a:cubicBezTo>
                    <a:pt x="552" y="1"/>
                    <a:pt x="532" y="4"/>
                    <a:pt x="515" y="12"/>
                  </a:cubicBezTo>
                  <a:lnTo>
                    <a:pt x="35" y="286"/>
                  </a:lnTo>
                  <a:cubicBezTo>
                    <a:pt x="0" y="308"/>
                    <a:pt x="0" y="336"/>
                    <a:pt x="28" y="350"/>
                  </a:cubicBezTo>
                  <a:lnTo>
                    <a:pt x="536" y="653"/>
                  </a:lnTo>
                  <a:cubicBezTo>
                    <a:pt x="553" y="664"/>
                    <a:pt x="573" y="669"/>
                    <a:pt x="593" y="669"/>
                  </a:cubicBezTo>
                  <a:cubicBezTo>
                    <a:pt x="613" y="669"/>
                    <a:pt x="634" y="664"/>
                    <a:pt x="656" y="653"/>
                  </a:cubicBezTo>
                  <a:lnTo>
                    <a:pt x="1128" y="385"/>
                  </a:lnTo>
                  <a:cubicBezTo>
                    <a:pt x="1163" y="364"/>
                    <a:pt x="1170" y="336"/>
                    <a:pt x="1142" y="315"/>
                  </a:cubicBezTo>
                  <a:lnTo>
                    <a:pt x="627" y="12"/>
                  </a:lnTo>
                  <a:cubicBezTo>
                    <a:pt x="610" y="4"/>
                    <a:pt x="590" y="1"/>
                    <a:pt x="5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384375" y="3554525"/>
              <a:ext cx="29825" cy="17525"/>
            </a:xfrm>
            <a:custGeom>
              <a:rect b="b" l="l" r="r" t="t"/>
              <a:pathLst>
                <a:path extrusionOk="0" h="701" w="1193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8"/>
                  </a:lnTo>
                  <a:cubicBezTo>
                    <a:pt x="642" y="665"/>
                    <a:pt x="627" y="669"/>
                    <a:pt x="610" y="669"/>
                  </a:cubicBezTo>
                  <a:cubicBezTo>
                    <a:pt x="593" y="669"/>
                    <a:pt x="575" y="665"/>
                    <a:pt x="558" y="658"/>
                  </a:cubicBezTo>
                  <a:cubicBezTo>
                    <a:pt x="558" y="658"/>
                    <a:pt x="50" y="355"/>
                    <a:pt x="57" y="320"/>
                  </a:cubicBezTo>
                  <a:lnTo>
                    <a:pt x="537" y="45"/>
                  </a:lnTo>
                  <a:cubicBezTo>
                    <a:pt x="551" y="38"/>
                    <a:pt x="572" y="31"/>
                    <a:pt x="593" y="31"/>
                  </a:cubicBezTo>
                  <a:close/>
                  <a:moveTo>
                    <a:pt x="586" y="1"/>
                  </a:moveTo>
                  <a:cubicBezTo>
                    <a:pt x="561" y="1"/>
                    <a:pt x="537" y="6"/>
                    <a:pt x="516" y="16"/>
                  </a:cubicBezTo>
                  <a:lnTo>
                    <a:pt x="43" y="284"/>
                  </a:lnTo>
                  <a:cubicBezTo>
                    <a:pt x="22" y="298"/>
                    <a:pt x="8" y="320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8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7"/>
                    <a:pt x="1164" y="320"/>
                  </a:cubicBezTo>
                  <a:lnTo>
                    <a:pt x="656" y="16"/>
                  </a:lnTo>
                  <a:cubicBezTo>
                    <a:pt x="635" y="6"/>
                    <a:pt x="611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366750" y="3544450"/>
              <a:ext cx="29475" cy="16575"/>
            </a:xfrm>
            <a:custGeom>
              <a:rect b="b" l="l" r="r" t="t"/>
              <a:pathLst>
                <a:path extrusionOk="0" h="663" w="1179">
                  <a:moveTo>
                    <a:pt x="579" y="0"/>
                  </a:moveTo>
                  <a:cubicBezTo>
                    <a:pt x="560" y="0"/>
                    <a:pt x="540" y="4"/>
                    <a:pt x="523" y="11"/>
                  </a:cubicBezTo>
                  <a:lnTo>
                    <a:pt x="43" y="286"/>
                  </a:lnTo>
                  <a:cubicBezTo>
                    <a:pt x="8" y="300"/>
                    <a:pt x="1" y="335"/>
                    <a:pt x="36" y="349"/>
                  </a:cubicBezTo>
                  <a:lnTo>
                    <a:pt x="544" y="652"/>
                  </a:lnTo>
                  <a:cubicBezTo>
                    <a:pt x="561" y="659"/>
                    <a:pt x="581" y="663"/>
                    <a:pt x="601" y="663"/>
                  </a:cubicBezTo>
                  <a:cubicBezTo>
                    <a:pt x="621" y="663"/>
                    <a:pt x="642" y="659"/>
                    <a:pt x="664" y="652"/>
                  </a:cubicBezTo>
                  <a:lnTo>
                    <a:pt x="1136" y="377"/>
                  </a:lnTo>
                  <a:cubicBezTo>
                    <a:pt x="1171" y="363"/>
                    <a:pt x="1178" y="328"/>
                    <a:pt x="1150" y="314"/>
                  </a:cubicBezTo>
                  <a:lnTo>
                    <a:pt x="635" y="11"/>
                  </a:lnTo>
                  <a:cubicBezTo>
                    <a:pt x="618" y="4"/>
                    <a:pt x="598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366750" y="3544125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86" y="31"/>
                  </a:moveTo>
                  <a:cubicBezTo>
                    <a:pt x="600" y="31"/>
                    <a:pt x="614" y="38"/>
                    <a:pt x="628" y="45"/>
                  </a:cubicBezTo>
                  <a:cubicBezTo>
                    <a:pt x="628" y="45"/>
                    <a:pt x="1136" y="348"/>
                    <a:pt x="1129" y="383"/>
                  </a:cubicBezTo>
                  <a:lnTo>
                    <a:pt x="650" y="651"/>
                  </a:lnTo>
                  <a:cubicBezTo>
                    <a:pt x="635" y="658"/>
                    <a:pt x="620" y="662"/>
                    <a:pt x="603" y="662"/>
                  </a:cubicBezTo>
                  <a:cubicBezTo>
                    <a:pt x="586" y="662"/>
                    <a:pt x="568" y="658"/>
                    <a:pt x="551" y="651"/>
                  </a:cubicBezTo>
                  <a:cubicBezTo>
                    <a:pt x="551" y="651"/>
                    <a:pt x="43" y="355"/>
                    <a:pt x="50" y="320"/>
                  </a:cubicBezTo>
                  <a:lnTo>
                    <a:pt x="530" y="45"/>
                  </a:lnTo>
                  <a:cubicBezTo>
                    <a:pt x="551" y="38"/>
                    <a:pt x="565" y="31"/>
                    <a:pt x="586" y="31"/>
                  </a:cubicBezTo>
                  <a:close/>
                  <a:moveTo>
                    <a:pt x="583" y="1"/>
                  </a:moveTo>
                  <a:cubicBezTo>
                    <a:pt x="560" y="1"/>
                    <a:pt x="537" y="6"/>
                    <a:pt x="516" y="17"/>
                  </a:cubicBezTo>
                  <a:lnTo>
                    <a:pt x="36" y="284"/>
                  </a:lnTo>
                  <a:cubicBezTo>
                    <a:pt x="15" y="299"/>
                    <a:pt x="1" y="313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1" y="693"/>
                    <a:pt x="572" y="700"/>
                    <a:pt x="600" y="700"/>
                  </a:cubicBezTo>
                  <a:cubicBezTo>
                    <a:pt x="621" y="700"/>
                    <a:pt x="650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55"/>
                  </a:cubicBezTo>
                  <a:cubicBezTo>
                    <a:pt x="1185" y="341"/>
                    <a:pt x="1171" y="320"/>
                    <a:pt x="1157" y="313"/>
                  </a:cubicBezTo>
                  <a:lnTo>
                    <a:pt x="650" y="17"/>
                  </a:lnTo>
                  <a:cubicBezTo>
                    <a:pt x="628" y="6"/>
                    <a:pt x="605" y="1"/>
                    <a:pt x="5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349150" y="353390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2" y="1"/>
                  </a:moveTo>
                  <a:cubicBezTo>
                    <a:pt x="552" y="1"/>
                    <a:pt x="532" y="6"/>
                    <a:pt x="515" y="17"/>
                  </a:cubicBezTo>
                  <a:lnTo>
                    <a:pt x="35" y="285"/>
                  </a:lnTo>
                  <a:cubicBezTo>
                    <a:pt x="0" y="306"/>
                    <a:pt x="0" y="341"/>
                    <a:pt x="28" y="355"/>
                  </a:cubicBezTo>
                  <a:lnTo>
                    <a:pt x="536" y="658"/>
                  </a:lnTo>
                  <a:cubicBezTo>
                    <a:pt x="553" y="665"/>
                    <a:pt x="575" y="669"/>
                    <a:pt x="596" y="669"/>
                  </a:cubicBezTo>
                  <a:cubicBezTo>
                    <a:pt x="617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63" y="362"/>
                    <a:pt x="1170" y="334"/>
                    <a:pt x="1142" y="320"/>
                  </a:cubicBezTo>
                  <a:lnTo>
                    <a:pt x="634" y="17"/>
                  </a:lnTo>
                  <a:cubicBezTo>
                    <a:pt x="613" y="6"/>
                    <a:pt x="592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348975" y="353355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1"/>
                  </a:moveTo>
                  <a:cubicBezTo>
                    <a:pt x="599" y="38"/>
                    <a:pt x="620" y="38"/>
                    <a:pt x="627" y="52"/>
                  </a:cubicBezTo>
                  <a:cubicBezTo>
                    <a:pt x="627" y="52"/>
                    <a:pt x="1142" y="348"/>
                    <a:pt x="1128" y="383"/>
                  </a:cubicBezTo>
                  <a:lnTo>
                    <a:pt x="656" y="658"/>
                  </a:lnTo>
                  <a:cubicBezTo>
                    <a:pt x="638" y="665"/>
                    <a:pt x="620" y="669"/>
                    <a:pt x="603" y="669"/>
                  </a:cubicBezTo>
                  <a:cubicBezTo>
                    <a:pt x="585" y="669"/>
                    <a:pt x="567" y="665"/>
                    <a:pt x="550" y="658"/>
                  </a:cubicBezTo>
                  <a:cubicBezTo>
                    <a:pt x="550" y="658"/>
                    <a:pt x="42" y="362"/>
                    <a:pt x="49" y="320"/>
                  </a:cubicBezTo>
                  <a:lnTo>
                    <a:pt x="529" y="52"/>
                  </a:lnTo>
                  <a:cubicBezTo>
                    <a:pt x="550" y="38"/>
                    <a:pt x="564" y="38"/>
                    <a:pt x="585" y="38"/>
                  </a:cubicBezTo>
                  <a:lnTo>
                    <a:pt x="585" y="31"/>
                  </a:ln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0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7"/>
                    <a:pt x="1156" y="320"/>
                  </a:cubicBezTo>
                  <a:lnTo>
                    <a:pt x="649" y="17"/>
                  </a:lnTo>
                  <a:cubicBezTo>
                    <a:pt x="627" y="6"/>
                    <a:pt x="604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331350" y="35235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7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2" y="292"/>
                  </a:lnTo>
                  <a:cubicBezTo>
                    <a:pt x="7" y="306"/>
                    <a:pt x="0" y="341"/>
                    <a:pt x="28" y="355"/>
                  </a:cubicBezTo>
                  <a:lnTo>
                    <a:pt x="543" y="658"/>
                  </a:lnTo>
                  <a:cubicBezTo>
                    <a:pt x="560" y="665"/>
                    <a:pt x="580" y="669"/>
                    <a:pt x="599" y="669"/>
                  </a:cubicBezTo>
                  <a:cubicBezTo>
                    <a:pt x="619" y="669"/>
                    <a:pt x="638" y="665"/>
                    <a:pt x="656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331175" y="35231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2" y="38"/>
                  </a:moveTo>
                  <a:cubicBezTo>
                    <a:pt x="606" y="38"/>
                    <a:pt x="620" y="45"/>
                    <a:pt x="634" y="52"/>
                  </a:cubicBezTo>
                  <a:cubicBezTo>
                    <a:pt x="634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38" y="665"/>
                    <a:pt x="620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49" y="355"/>
                    <a:pt x="56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14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7" y="700"/>
                    <a:pt x="649" y="693"/>
                    <a:pt x="677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91" y="362"/>
                  </a:cubicBezTo>
                  <a:cubicBezTo>
                    <a:pt x="1191" y="341"/>
                    <a:pt x="1177" y="320"/>
                    <a:pt x="1163" y="313"/>
                  </a:cubicBezTo>
                  <a:lnTo>
                    <a:pt x="649" y="17"/>
                  </a:lnTo>
                  <a:cubicBezTo>
                    <a:pt x="627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>
              <a:off x="304550" y="3507825"/>
              <a:ext cx="38100" cy="21800"/>
            </a:xfrm>
            <a:custGeom>
              <a:rect b="b" l="l" r="r" t="t"/>
              <a:pathLst>
                <a:path extrusionOk="0" h="872" w="1524">
                  <a:moveTo>
                    <a:pt x="572" y="1"/>
                  </a:moveTo>
                  <a:cubicBezTo>
                    <a:pt x="552" y="1"/>
                    <a:pt x="533" y="6"/>
                    <a:pt x="515" y="16"/>
                  </a:cubicBezTo>
                  <a:lnTo>
                    <a:pt x="36" y="291"/>
                  </a:lnTo>
                  <a:cubicBezTo>
                    <a:pt x="1" y="305"/>
                    <a:pt x="1" y="341"/>
                    <a:pt x="29" y="355"/>
                  </a:cubicBezTo>
                  <a:lnTo>
                    <a:pt x="882" y="855"/>
                  </a:lnTo>
                  <a:cubicBezTo>
                    <a:pt x="903" y="866"/>
                    <a:pt x="924" y="871"/>
                    <a:pt x="944" y="871"/>
                  </a:cubicBezTo>
                  <a:cubicBezTo>
                    <a:pt x="965" y="871"/>
                    <a:pt x="984" y="866"/>
                    <a:pt x="1002" y="855"/>
                  </a:cubicBezTo>
                  <a:lnTo>
                    <a:pt x="1481" y="587"/>
                  </a:lnTo>
                  <a:cubicBezTo>
                    <a:pt x="1516" y="566"/>
                    <a:pt x="1523" y="531"/>
                    <a:pt x="1488" y="517"/>
                  </a:cubicBezTo>
                  <a:lnTo>
                    <a:pt x="635" y="16"/>
                  </a:lnTo>
                  <a:cubicBezTo>
                    <a:pt x="614" y="6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>
              <a:off x="304375" y="3507350"/>
              <a:ext cx="38275" cy="22575"/>
            </a:xfrm>
            <a:custGeom>
              <a:rect b="b" l="l" r="r" t="t"/>
              <a:pathLst>
                <a:path extrusionOk="0" h="903" w="1531">
                  <a:moveTo>
                    <a:pt x="589" y="35"/>
                  </a:moveTo>
                  <a:cubicBezTo>
                    <a:pt x="608" y="36"/>
                    <a:pt x="622" y="43"/>
                    <a:pt x="635" y="50"/>
                  </a:cubicBezTo>
                  <a:cubicBezTo>
                    <a:pt x="635" y="50"/>
                    <a:pt x="1488" y="550"/>
                    <a:pt x="1481" y="592"/>
                  </a:cubicBezTo>
                  <a:lnTo>
                    <a:pt x="1002" y="860"/>
                  </a:lnTo>
                  <a:cubicBezTo>
                    <a:pt x="987" y="867"/>
                    <a:pt x="970" y="871"/>
                    <a:pt x="952" y="871"/>
                  </a:cubicBezTo>
                  <a:cubicBezTo>
                    <a:pt x="935" y="871"/>
                    <a:pt x="917" y="867"/>
                    <a:pt x="903" y="860"/>
                  </a:cubicBezTo>
                  <a:cubicBezTo>
                    <a:pt x="903" y="860"/>
                    <a:pt x="50" y="360"/>
                    <a:pt x="57" y="317"/>
                  </a:cubicBezTo>
                  <a:lnTo>
                    <a:pt x="536" y="50"/>
                  </a:lnTo>
                  <a:cubicBezTo>
                    <a:pt x="550" y="43"/>
                    <a:pt x="569" y="36"/>
                    <a:pt x="589" y="35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7"/>
                    <a:pt x="515" y="21"/>
                  </a:cubicBezTo>
                  <a:lnTo>
                    <a:pt x="36" y="289"/>
                  </a:lnTo>
                  <a:cubicBezTo>
                    <a:pt x="15" y="296"/>
                    <a:pt x="1" y="317"/>
                    <a:pt x="1" y="346"/>
                  </a:cubicBezTo>
                  <a:cubicBezTo>
                    <a:pt x="1" y="360"/>
                    <a:pt x="8" y="381"/>
                    <a:pt x="29" y="388"/>
                  </a:cubicBezTo>
                  <a:lnTo>
                    <a:pt x="882" y="888"/>
                  </a:lnTo>
                  <a:cubicBezTo>
                    <a:pt x="903" y="902"/>
                    <a:pt x="924" y="902"/>
                    <a:pt x="945" y="902"/>
                  </a:cubicBezTo>
                  <a:cubicBezTo>
                    <a:pt x="966" y="902"/>
                    <a:pt x="994" y="902"/>
                    <a:pt x="1016" y="888"/>
                  </a:cubicBezTo>
                  <a:lnTo>
                    <a:pt x="1495" y="621"/>
                  </a:lnTo>
                  <a:cubicBezTo>
                    <a:pt x="1516" y="606"/>
                    <a:pt x="1530" y="585"/>
                    <a:pt x="1530" y="564"/>
                  </a:cubicBezTo>
                  <a:cubicBezTo>
                    <a:pt x="1530" y="543"/>
                    <a:pt x="1523" y="529"/>
                    <a:pt x="1502" y="522"/>
                  </a:cubicBezTo>
                  <a:lnTo>
                    <a:pt x="649" y="21"/>
                  </a:lnTo>
                  <a:cubicBezTo>
                    <a:pt x="628" y="7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>
              <a:off x="531000" y="3620625"/>
              <a:ext cx="29475" cy="16675"/>
            </a:xfrm>
            <a:custGeom>
              <a:rect b="b" l="l" r="r" t="t"/>
              <a:pathLst>
                <a:path extrusionOk="0" h="667" w="1179">
                  <a:moveTo>
                    <a:pt x="578" y="0"/>
                  </a:moveTo>
                  <a:cubicBezTo>
                    <a:pt x="558" y="0"/>
                    <a:pt x="537" y="5"/>
                    <a:pt x="516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4"/>
                  </a:cubicBezTo>
                  <a:lnTo>
                    <a:pt x="544" y="650"/>
                  </a:lnTo>
                  <a:cubicBezTo>
                    <a:pt x="561" y="661"/>
                    <a:pt x="581" y="666"/>
                    <a:pt x="600" y="666"/>
                  </a:cubicBezTo>
                  <a:cubicBezTo>
                    <a:pt x="619" y="666"/>
                    <a:pt x="639" y="661"/>
                    <a:pt x="657" y="650"/>
                  </a:cubicBezTo>
                  <a:lnTo>
                    <a:pt x="1136" y="383"/>
                  </a:lnTo>
                  <a:cubicBezTo>
                    <a:pt x="1171" y="361"/>
                    <a:pt x="1178" y="333"/>
                    <a:pt x="1143" y="312"/>
                  </a:cubicBezTo>
                  <a:lnTo>
                    <a:pt x="635" y="16"/>
                  </a:lnTo>
                  <a:cubicBezTo>
                    <a:pt x="618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>
              <a:off x="530825" y="3620450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2"/>
                  </a:cubicBezTo>
                  <a:lnTo>
                    <a:pt x="656" y="650"/>
                  </a:lnTo>
                  <a:cubicBezTo>
                    <a:pt x="642" y="661"/>
                    <a:pt x="625" y="666"/>
                    <a:pt x="607" y="666"/>
                  </a:cubicBezTo>
                  <a:cubicBezTo>
                    <a:pt x="589" y="666"/>
                    <a:pt x="572" y="661"/>
                    <a:pt x="558" y="650"/>
                  </a:cubicBezTo>
                  <a:cubicBezTo>
                    <a:pt x="558" y="650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5"/>
                    <a:pt x="29" y="382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1" y="686"/>
                  </a:cubicBezTo>
                  <a:lnTo>
                    <a:pt x="1150" y="411"/>
                  </a:lnTo>
                  <a:cubicBezTo>
                    <a:pt x="1171" y="404"/>
                    <a:pt x="1185" y="382"/>
                    <a:pt x="1192" y="361"/>
                  </a:cubicBezTo>
                  <a:cubicBezTo>
                    <a:pt x="1192" y="340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548975" y="3631175"/>
              <a:ext cx="29300" cy="16725"/>
            </a:xfrm>
            <a:custGeom>
              <a:rect b="b" l="l" r="r" t="t"/>
              <a:pathLst>
                <a:path extrusionOk="0" h="669" w="1172">
                  <a:moveTo>
                    <a:pt x="579" y="0"/>
                  </a:moveTo>
                  <a:cubicBezTo>
                    <a:pt x="556" y="0"/>
                    <a:pt x="535" y="5"/>
                    <a:pt x="516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7" y="658"/>
                  </a:lnTo>
                  <a:cubicBezTo>
                    <a:pt x="553" y="665"/>
                    <a:pt x="571" y="668"/>
                    <a:pt x="590" y="668"/>
                  </a:cubicBezTo>
                  <a:cubicBezTo>
                    <a:pt x="613" y="668"/>
                    <a:pt x="637" y="663"/>
                    <a:pt x="657" y="651"/>
                  </a:cubicBezTo>
                  <a:lnTo>
                    <a:pt x="1136" y="376"/>
                  </a:lnTo>
                  <a:cubicBezTo>
                    <a:pt x="1171" y="355"/>
                    <a:pt x="1171" y="327"/>
                    <a:pt x="1143" y="313"/>
                  </a:cubicBezTo>
                  <a:lnTo>
                    <a:pt x="635" y="10"/>
                  </a:lnTo>
                  <a:cubicBezTo>
                    <a:pt x="616" y="4"/>
                    <a:pt x="597" y="0"/>
                    <a:pt x="57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548800" y="3630825"/>
              <a:ext cx="29650" cy="17525"/>
            </a:xfrm>
            <a:custGeom>
              <a:rect b="b" l="l" r="r" t="t"/>
              <a:pathLst>
                <a:path extrusionOk="0" h="701" w="1186">
                  <a:moveTo>
                    <a:pt x="586" y="31"/>
                  </a:moveTo>
                  <a:cubicBezTo>
                    <a:pt x="600" y="31"/>
                    <a:pt x="614" y="38"/>
                    <a:pt x="628" y="45"/>
                  </a:cubicBezTo>
                  <a:cubicBezTo>
                    <a:pt x="628" y="45"/>
                    <a:pt x="1136" y="348"/>
                    <a:pt x="1129" y="383"/>
                  </a:cubicBezTo>
                  <a:lnTo>
                    <a:pt x="656" y="651"/>
                  </a:lnTo>
                  <a:cubicBezTo>
                    <a:pt x="639" y="658"/>
                    <a:pt x="621" y="662"/>
                    <a:pt x="604" y="662"/>
                  </a:cubicBezTo>
                  <a:cubicBezTo>
                    <a:pt x="586" y="662"/>
                    <a:pt x="568" y="658"/>
                    <a:pt x="551" y="651"/>
                  </a:cubicBezTo>
                  <a:cubicBezTo>
                    <a:pt x="551" y="651"/>
                    <a:pt x="43" y="355"/>
                    <a:pt x="50" y="320"/>
                  </a:cubicBezTo>
                  <a:lnTo>
                    <a:pt x="530" y="45"/>
                  </a:lnTo>
                  <a:cubicBezTo>
                    <a:pt x="551" y="38"/>
                    <a:pt x="565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60" y="1"/>
                    <a:pt x="537" y="6"/>
                    <a:pt x="515" y="17"/>
                  </a:cubicBezTo>
                  <a:lnTo>
                    <a:pt x="36" y="285"/>
                  </a:lnTo>
                  <a:cubicBezTo>
                    <a:pt x="15" y="299"/>
                    <a:pt x="1" y="313"/>
                    <a:pt x="1" y="341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7" y="686"/>
                  </a:lnTo>
                  <a:cubicBezTo>
                    <a:pt x="551" y="694"/>
                    <a:pt x="572" y="701"/>
                    <a:pt x="593" y="701"/>
                  </a:cubicBezTo>
                  <a:cubicBezTo>
                    <a:pt x="621" y="701"/>
                    <a:pt x="649" y="694"/>
                    <a:pt x="671" y="686"/>
                  </a:cubicBezTo>
                  <a:lnTo>
                    <a:pt x="1150" y="412"/>
                  </a:lnTo>
                  <a:cubicBezTo>
                    <a:pt x="1171" y="405"/>
                    <a:pt x="1185" y="383"/>
                    <a:pt x="1185" y="362"/>
                  </a:cubicBezTo>
                  <a:cubicBezTo>
                    <a:pt x="1185" y="341"/>
                    <a:pt x="1171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544750" y="3641900"/>
              <a:ext cx="46725" cy="23625"/>
            </a:xfrm>
            <a:custGeom>
              <a:rect b="b" l="l" r="r" t="t"/>
              <a:pathLst>
                <a:path extrusionOk="0" h="945" w="1869">
                  <a:moveTo>
                    <a:pt x="1459" y="0"/>
                  </a:moveTo>
                  <a:cubicBezTo>
                    <a:pt x="1439" y="0"/>
                    <a:pt x="1418" y="4"/>
                    <a:pt x="1397" y="11"/>
                  </a:cubicBezTo>
                  <a:lnTo>
                    <a:pt x="762" y="370"/>
                  </a:lnTo>
                  <a:lnTo>
                    <a:pt x="635" y="300"/>
                  </a:lnTo>
                  <a:cubicBezTo>
                    <a:pt x="614" y="289"/>
                    <a:pt x="593" y="284"/>
                    <a:pt x="573" y="284"/>
                  </a:cubicBezTo>
                  <a:cubicBezTo>
                    <a:pt x="552" y="284"/>
                    <a:pt x="533" y="289"/>
                    <a:pt x="515" y="300"/>
                  </a:cubicBezTo>
                  <a:lnTo>
                    <a:pt x="36" y="568"/>
                  </a:lnTo>
                  <a:cubicBezTo>
                    <a:pt x="1" y="589"/>
                    <a:pt x="1" y="617"/>
                    <a:pt x="29" y="638"/>
                  </a:cubicBezTo>
                  <a:lnTo>
                    <a:pt x="537" y="934"/>
                  </a:lnTo>
                  <a:cubicBezTo>
                    <a:pt x="552" y="941"/>
                    <a:pt x="571" y="944"/>
                    <a:pt x="590" y="944"/>
                  </a:cubicBezTo>
                  <a:cubicBezTo>
                    <a:pt x="613" y="944"/>
                    <a:pt x="637" y="939"/>
                    <a:pt x="656" y="927"/>
                  </a:cubicBezTo>
                  <a:lnTo>
                    <a:pt x="1072" y="695"/>
                  </a:lnTo>
                  <a:lnTo>
                    <a:pt x="1136" y="659"/>
                  </a:lnTo>
                  <a:lnTo>
                    <a:pt x="1834" y="265"/>
                  </a:lnTo>
                  <a:cubicBezTo>
                    <a:pt x="1869" y="243"/>
                    <a:pt x="1869" y="215"/>
                    <a:pt x="1841" y="201"/>
                  </a:cubicBezTo>
                  <a:lnTo>
                    <a:pt x="1516" y="11"/>
                  </a:lnTo>
                  <a:cubicBezTo>
                    <a:pt x="1499" y="4"/>
                    <a:pt x="1479" y="0"/>
                    <a:pt x="145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>
              <a:off x="544575" y="3641400"/>
              <a:ext cx="47075" cy="24650"/>
            </a:xfrm>
            <a:custGeom>
              <a:rect b="b" l="l" r="r" t="t"/>
              <a:pathLst>
                <a:path extrusionOk="0" h="986" w="1883">
                  <a:moveTo>
                    <a:pt x="1464" y="34"/>
                  </a:moveTo>
                  <a:cubicBezTo>
                    <a:pt x="1481" y="34"/>
                    <a:pt x="1499" y="38"/>
                    <a:pt x="1516" y="45"/>
                  </a:cubicBezTo>
                  <a:cubicBezTo>
                    <a:pt x="1516" y="45"/>
                    <a:pt x="1841" y="235"/>
                    <a:pt x="1834" y="271"/>
                  </a:cubicBezTo>
                  <a:lnTo>
                    <a:pt x="656" y="940"/>
                  </a:lnTo>
                  <a:cubicBezTo>
                    <a:pt x="639" y="947"/>
                    <a:pt x="621" y="951"/>
                    <a:pt x="603" y="951"/>
                  </a:cubicBezTo>
                  <a:cubicBezTo>
                    <a:pt x="586" y="951"/>
                    <a:pt x="568" y="947"/>
                    <a:pt x="551" y="940"/>
                  </a:cubicBezTo>
                  <a:cubicBezTo>
                    <a:pt x="551" y="940"/>
                    <a:pt x="43" y="637"/>
                    <a:pt x="50" y="602"/>
                  </a:cubicBezTo>
                  <a:lnTo>
                    <a:pt x="529" y="334"/>
                  </a:lnTo>
                  <a:cubicBezTo>
                    <a:pt x="551" y="320"/>
                    <a:pt x="565" y="320"/>
                    <a:pt x="586" y="320"/>
                  </a:cubicBezTo>
                  <a:cubicBezTo>
                    <a:pt x="600" y="320"/>
                    <a:pt x="621" y="320"/>
                    <a:pt x="628" y="327"/>
                  </a:cubicBezTo>
                  <a:lnTo>
                    <a:pt x="769" y="412"/>
                  </a:lnTo>
                  <a:lnTo>
                    <a:pt x="1418" y="45"/>
                  </a:lnTo>
                  <a:cubicBezTo>
                    <a:pt x="1432" y="38"/>
                    <a:pt x="1448" y="34"/>
                    <a:pt x="1464" y="34"/>
                  </a:cubicBezTo>
                  <a:close/>
                  <a:moveTo>
                    <a:pt x="1463" y="1"/>
                  </a:moveTo>
                  <a:cubicBezTo>
                    <a:pt x="1441" y="1"/>
                    <a:pt x="1418" y="6"/>
                    <a:pt x="1396" y="17"/>
                  </a:cubicBezTo>
                  <a:lnTo>
                    <a:pt x="769" y="369"/>
                  </a:lnTo>
                  <a:lnTo>
                    <a:pt x="649" y="299"/>
                  </a:lnTo>
                  <a:cubicBezTo>
                    <a:pt x="628" y="288"/>
                    <a:pt x="605" y="283"/>
                    <a:pt x="582" y="283"/>
                  </a:cubicBezTo>
                  <a:cubicBezTo>
                    <a:pt x="559" y="283"/>
                    <a:pt x="536" y="288"/>
                    <a:pt x="515" y="299"/>
                  </a:cubicBezTo>
                  <a:lnTo>
                    <a:pt x="36" y="574"/>
                  </a:lnTo>
                  <a:cubicBezTo>
                    <a:pt x="15" y="581"/>
                    <a:pt x="1" y="602"/>
                    <a:pt x="1" y="623"/>
                  </a:cubicBezTo>
                  <a:cubicBezTo>
                    <a:pt x="1" y="644"/>
                    <a:pt x="8" y="658"/>
                    <a:pt x="29" y="672"/>
                  </a:cubicBezTo>
                  <a:lnTo>
                    <a:pt x="536" y="968"/>
                  </a:lnTo>
                  <a:cubicBezTo>
                    <a:pt x="558" y="983"/>
                    <a:pt x="579" y="983"/>
                    <a:pt x="600" y="983"/>
                  </a:cubicBezTo>
                  <a:cubicBezTo>
                    <a:pt x="606" y="985"/>
                    <a:pt x="613" y="985"/>
                    <a:pt x="620" y="985"/>
                  </a:cubicBezTo>
                  <a:cubicBezTo>
                    <a:pt x="637" y="985"/>
                    <a:pt x="655" y="980"/>
                    <a:pt x="670" y="975"/>
                  </a:cubicBezTo>
                  <a:lnTo>
                    <a:pt x="1848" y="306"/>
                  </a:lnTo>
                  <a:cubicBezTo>
                    <a:pt x="1869" y="299"/>
                    <a:pt x="1883" y="278"/>
                    <a:pt x="1883" y="256"/>
                  </a:cubicBezTo>
                  <a:cubicBezTo>
                    <a:pt x="1883" y="235"/>
                    <a:pt x="1876" y="221"/>
                    <a:pt x="1855" y="207"/>
                  </a:cubicBezTo>
                  <a:lnTo>
                    <a:pt x="1530" y="17"/>
                  </a:lnTo>
                  <a:cubicBezTo>
                    <a:pt x="1509" y="6"/>
                    <a:pt x="1486" y="1"/>
                    <a:pt x="146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>
              <a:off x="513200" y="3610275"/>
              <a:ext cx="29475" cy="16800"/>
            </a:xfrm>
            <a:custGeom>
              <a:rect b="b" l="l" r="r" t="t"/>
              <a:pathLst>
                <a:path extrusionOk="0" h="672" w="1179">
                  <a:moveTo>
                    <a:pt x="585" y="1"/>
                  </a:moveTo>
                  <a:cubicBezTo>
                    <a:pt x="563" y="1"/>
                    <a:pt x="542" y="6"/>
                    <a:pt x="523" y="14"/>
                  </a:cubicBezTo>
                  <a:lnTo>
                    <a:pt x="43" y="289"/>
                  </a:lnTo>
                  <a:cubicBezTo>
                    <a:pt x="8" y="310"/>
                    <a:pt x="1" y="338"/>
                    <a:pt x="36" y="352"/>
                  </a:cubicBezTo>
                  <a:lnTo>
                    <a:pt x="544" y="656"/>
                  </a:lnTo>
                  <a:cubicBezTo>
                    <a:pt x="561" y="666"/>
                    <a:pt x="581" y="671"/>
                    <a:pt x="600" y="671"/>
                  </a:cubicBezTo>
                  <a:cubicBezTo>
                    <a:pt x="620" y="671"/>
                    <a:pt x="639" y="666"/>
                    <a:pt x="657" y="656"/>
                  </a:cubicBezTo>
                  <a:lnTo>
                    <a:pt x="1136" y="388"/>
                  </a:lnTo>
                  <a:cubicBezTo>
                    <a:pt x="1171" y="359"/>
                    <a:pt x="1178" y="331"/>
                    <a:pt x="1143" y="310"/>
                  </a:cubicBezTo>
                  <a:lnTo>
                    <a:pt x="635" y="14"/>
                  </a:lnTo>
                  <a:cubicBezTo>
                    <a:pt x="619" y="5"/>
                    <a:pt x="602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513025" y="3609875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7"/>
                  </a:lnTo>
                  <a:cubicBezTo>
                    <a:pt x="642" y="664"/>
                    <a:pt x="625" y="668"/>
                    <a:pt x="607" y="668"/>
                  </a:cubicBezTo>
                  <a:cubicBezTo>
                    <a:pt x="590" y="668"/>
                    <a:pt x="572" y="664"/>
                    <a:pt x="558" y="657"/>
                  </a:cubicBezTo>
                  <a:cubicBezTo>
                    <a:pt x="558" y="657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60" y="0"/>
                    <a:pt x="537" y="5"/>
                    <a:pt x="515" y="16"/>
                  </a:cubicBezTo>
                  <a:lnTo>
                    <a:pt x="36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5"/>
                    <a:pt x="29" y="383"/>
                  </a:cubicBezTo>
                  <a:lnTo>
                    <a:pt x="537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1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1"/>
                  </a:cubicBezTo>
                  <a:cubicBezTo>
                    <a:pt x="1192" y="340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>
              <a:off x="495400" y="3599800"/>
              <a:ext cx="29475" cy="16700"/>
            </a:xfrm>
            <a:custGeom>
              <a:rect b="b" l="l" r="r" t="t"/>
              <a:pathLst>
                <a:path extrusionOk="0" h="668" w="1179">
                  <a:moveTo>
                    <a:pt x="585" y="0"/>
                  </a:moveTo>
                  <a:cubicBezTo>
                    <a:pt x="564" y="0"/>
                    <a:pt x="542" y="6"/>
                    <a:pt x="523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29" y="356"/>
                  </a:cubicBezTo>
                  <a:lnTo>
                    <a:pt x="544" y="652"/>
                  </a:lnTo>
                  <a:cubicBezTo>
                    <a:pt x="561" y="662"/>
                    <a:pt x="581" y="667"/>
                    <a:pt x="600" y="667"/>
                  </a:cubicBezTo>
                  <a:cubicBezTo>
                    <a:pt x="620" y="667"/>
                    <a:pt x="639" y="662"/>
                    <a:pt x="657" y="652"/>
                  </a:cubicBezTo>
                  <a:lnTo>
                    <a:pt x="1136" y="377"/>
                  </a:lnTo>
                  <a:cubicBezTo>
                    <a:pt x="1171" y="363"/>
                    <a:pt x="1178" y="327"/>
                    <a:pt x="1143" y="313"/>
                  </a:cubicBezTo>
                  <a:lnTo>
                    <a:pt x="635" y="10"/>
                  </a:lnTo>
                  <a:cubicBezTo>
                    <a:pt x="620" y="4"/>
                    <a:pt x="602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>
              <a:off x="495225" y="3599475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6" y="650"/>
                  </a:lnTo>
                  <a:cubicBezTo>
                    <a:pt x="642" y="658"/>
                    <a:pt x="627" y="661"/>
                    <a:pt x="610" y="661"/>
                  </a:cubicBezTo>
                  <a:cubicBezTo>
                    <a:pt x="593" y="661"/>
                    <a:pt x="575" y="658"/>
                    <a:pt x="558" y="650"/>
                  </a:cubicBezTo>
                  <a:cubicBezTo>
                    <a:pt x="558" y="650"/>
                    <a:pt x="50" y="354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6" y="0"/>
                  </a:moveTo>
                  <a:cubicBezTo>
                    <a:pt x="561" y="0"/>
                    <a:pt x="537" y="5"/>
                    <a:pt x="516" y="16"/>
                  </a:cubicBezTo>
                  <a:lnTo>
                    <a:pt x="43" y="284"/>
                  </a:lnTo>
                  <a:cubicBezTo>
                    <a:pt x="22" y="298"/>
                    <a:pt x="8" y="312"/>
                    <a:pt x="1" y="340"/>
                  </a:cubicBezTo>
                  <a:cubicBezTo>
                    <a:pt x="1" y="354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8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54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56" y="16"/>
                  </a:lnTo>
                  <a:cubicBezTo>
                    <a:pt x="635" y="5"/>
                    <a:pt x="611" y="0"/>
                    <a:pt x="5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477800" y="358942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7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2" y="284"/>
                  </a:lnTo>
                  <a:cubicBezTo>
                    <a:pt x="7" y="305"/>
                    <a:pt x="0" y="333"/>
                    <a:pt x="35" y="348"/>
                  </a:cubicBezTo>
                  <a:lnTo>
                    <a:pt x="543" y="651"/>
                  </a:lnTo>
                  <a:cubicBezTo>
                    <a:pt x="560" y="661"/>
                    <a:pt x="580" y="667"/>
                    <a:pt x="599" y="667"/>
                  </a:cubicBezTo>
                  <a:cubicBezTo>
                    <a:pt x="619" y="667"/>
                    <a:pt x="638" y="661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7" y="326"/>
                    <a:pt x="1142" y="312"/>
                  </a:cubicBezTo>
                  <a:lnTo>
                    <a:pt x="634" y="16"/>
                  </a:lnTo>
                  <a:cubicBezTo>
                    <a:pt x="617" y="6"/>
                    <a:pt x="597" y="0"/>
                    <a:pt x="5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>
              <a:off x="477600" y="3589075"/>
              <a:ext cx="29825" cy="17500"/>
            </a:xfrm>
            <a:custGeom>
              <a:rect b="b" l="l" r="r" t="t"/>
              <a:pathLst>
                <a:path extrusionOk="0" h="700" w="1193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6" y="383"/>
                  </a:cubicBezTo>
                  <a:lnTo>
                    <a:pt x="657" y="651"/>
                  </a:lnTo>
                  <a:cubicBezTo>
                    <a:pt x="642" y="661"/>
                    <a:pt x="625" y="666"/>
                    <a:pt x="607" y="666"/>
                  </a:cubicBezTo>
                  <a:cubicBezTo>
                    <a:pt x="590" y="666"/>
                    <a:pt x="572" y="661"/>
                    <a:pt x="558" y="651"/>
                  </a:cubicBezTo>
                  <a:cubicBezTo>
                    <a:pt x="558" y="651"/>
                    <a:pt x="50" y="355"/>
                    <a:pt x="57" y="319"/>
                  </a:cubicBezTo>
                  <a:lnTo>
                    <a:pt x="537" y="44"/>
                  </a:lnTo>
                  <a:cubicBezTo>
                    <a:pt x="551" y="37"/>
                    <a:pt x="572" y="30"/>
                    <a:pt x="593" y="30"/>
                  </a:cubicBezTo>
                  <a:close/>
                  <a:moveTo>
                    <a:pt x="583" y="0"/>
                  </a:moveTo>
                  <a:cubicBezTo>
                    <a:pt x="560" y="0"/>
                    <a:pt x="537" y="6"/>
                    <a:pt x="516" y="16"/>
                  </a:cubicBezTo>
                  <a:lnTo>
                    <a:pt x="43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4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0" y="693"/>
                    <a:pt x="678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2"/>
                  </a:cubicBezTo>
                  <a:cubicBezTo>
                    <a:pt x="1192" y="340"/>
                    <a:pt x="1178" y="319"/>
                    <a:pt x="1164" y="312"/>
                  </a:cubicBezTo>
                  <a:lnTo>
                    <a:pt x="650" y="16"/>
                  </a:lnTo>
                  <a:cubicBezTo>
                    <a:pt x="628" y="6"/>
                    <a:pt x="605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>
              <a:off x="460000" y="357897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0"/>
                    <a:pt x="0" y="336"/>
                    <a:pt x="28" y="350"/>
                  </a:cubicBezTo>
                  <a:lnTo>
                    <a:pt x="543" y="653"/>
                  </a:lnTo>
                  <a:cubicBezTo>
                    <a:pt x="560" y="660"/>
                    <a:pt x="580" y="663"/>
                    <a:pt x="599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0" y="364"/>
                    <a:pt x="1177" y="328"/>
                    <a:pt x="1149" y="314"/>
                  </a:cubicBezTo>
                  <a:lnTo>
                    <a:pt x="634" y="11"/>
                  </a:lnTo>
                  <a:cubicBezTo>
                    <a:pt x="617" y="4"/>
                    <a:pt x="597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>
              <a:off x="459825" y="357850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2" y="37"/>
                  </a:moveTo>
                  <a:cubicBezTo>
                    <a:pt x="606" y="37"/>
                    <a:pt x="620" y="44"/>
                    <a:pt x="634" y="51"/>
                  </a:cubicBezTo>
                  <a:cubicBezTo>
                    <a:pt x="634" y="51"/>
                    <a:pt x="1142" y="347"/>
                    <a:pt x="1135" y="383"/>
                  </a:cubicBezTo>
                  <a:lnTo>
                    <a:pt x="656" y="658"/>
                  </a:lnTo>
                  <a:cubicBezTo>
                    <a:pt x="641" y="665"/>
                    <a:pt x="626" y="668"/>
                    <a:pt x="609" y="668"/>
                  </a:cubicBezTo>
                  <a:cubicBezTo>
                    <a:pt x="592" y="668"/>
                    <a:pt x="575" y="665"/>
                    <a:pt x="557" y="658"/>
                  </a:cubicBezTo>
                  <a:cubicBezTo>
                    <a:pt x="557" y="658"/>
                    <a:pt x="49" y="362"/>
                    <a:pt x="56" y="319"/>
                  </a:cubicBezTo>
                  <a:lnTo>
                    <a:pt x="536" y="51"/>
                  </a:lnTo>
                  <a:cubicBezTo>
                    <a:pt x="550" y="37"/>
                    <a:pt x="571" y="37"/>
                    <a:pt x="592" y="37"/>
                  </a:cubicBezTo>
                  <a:close/>
                  <a:moveTo>
                    <a:pt x="585" y="0"/>
                  </a:moveTo>
                  <a:cubicBezTo>
                    <a:pt x="560" y="0"/>
                    <a:pt x="536" y="6"/>
                    <a:pt x="515" y="16"/>
                  </a:cubicBezTo>
                  <a:lnTo>
                    <a:pt x="42" y="291"/>
                  </a:lnTo>
                  <a:cubicBezTo>
                    <a:pt x="21" y="298"/>
                    <a:pt x="7" y="319"/>
                    <a:pt x="0" y="340"/>
                  </a:cubicBezTo>
                  <a:cubicBezTo>
                    <a:pt x="0" y="362"/>
                    <a:pt x="14" y="383"/>
                    <a:pt x="28" y="390"/>
                  </a:cubicBezTo>
                  <a:lnTo>
                    <a:pt x="543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7" y="700"/>
                    <a:pt x="649" y="700"/>
                    <a:pt x="677" y="686"/>
                  </a:cubicBezTo>
                  <a:lnTo>
                    <a:pt x="1156" y="418"/>
                  </a:lnTo>
                  <a:cubicBezTo>
                    <a:pt x="1177" y="404"/>
                    <a:pt x="1191" y="383"/>
                    <a:pt x="1191" y="362"/>
                  </a:cubicBezTo>
                  <a:cubicBezTo>
                    <a:pt x="1191" y="340"/>
                    <a:pt x="1177" y="326"/>
                    <a:pt x="1163" y="319"/>
                  </a:cubicBezTo>
                  <a:lnTo>
                    <a:pt x="656" y="16"/>
                  </a:lnTo>
                  <a:cubicBezTo>
                    <a:pt x="634" y="6"/>
                    <a:pt x="610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>
              <a:off x="442200" y="356845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8" y="1"/>
                  </a:moveTo>
                  <a:cubicBezTo>
                    <a:pt x="559" y="1"/>
                    <a:pt x="539" y="6"/>
                    <a:pt x="522" y="16"/>
                  </a:cubicBezTo>
                  <a:lnTo>
                    <a:pt x="42" y="284"/>
                  </a:lnTo>
                  <a:cubicBezTo>
                    <a:pt x="7" y="305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0" y="665"/>
                    <a:pt x="580" y="668"/>
                    <a:pt x="600" y="668"/>
                  </a:cubicBezTo>
                  <a:cubicBezTo>
                    <a:pt x="620" y="668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9" y="312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>
              <a:off x="442200" y="356810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7"/>
                  </a:moveTo>
                  <a:cubicBezTo>
                    <a:pt x="599" y="37"/>
                    <a:pt x="613" y="44"/>
                    <a:pt x="627" y="52"/>
                  </a:cubicBezTo>
                  <a:cubicBezTo>
                    <a:pt x="627" y="52"/>
                    <a:pt x="1135" y="355"/>
                    <a:pt x="1128" y="390"/>
                  </a:cubicBezTo>
                  <a:lnTo>
                    <a:pt x="649" y="658"/>
                  </a:lnTo>
                  <a:cubicBezTo>
                    <a:pt x="635" y="668"/>
                    <a:pt x="619" y="674"/>
                    <a:pt x="602" y="674"/>
                  </a:cubicBezTo>
                  <a:cubicBezTo>
                    <a:pt x="585" y="674"/>
                    <a:pt x="568" y="668"/>
                    <a:pt x="550" y="658"/>
                  </a:cubicBezTo>
                  <a:cubicBezTo>
                    <a:pt x="550" y="658"/>
                    <a:pt x="42" y="362"/>
                    <a:pt x="49" y="326"/>
                  </a:cubicBezTo>
                  <a:lnTo>
                    <a:pt x="529" y="52"/>
                  </a:lnTo>
                  <a:cubicBezTo>
                    <a:pt x="550" y="37"/>
                    <a:pt x="571" y="37"/>
                    <a:pt x="585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5" y="291"/>
                  </a:lnTo>
                  <a:cubicBezTo>
                    <a:pt x="14" y="298"/>
                    <a:pt x="0" y="319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0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6"/>
                    <a:pt x="1156" y="319"/>
                  </a:cubicBezTo>
                  <a:lnTo>
                    <a:pt x="649" y="16"/>
                  </a:lnTo>
                  <a:cubicBezTo>
                    <a:pt x="627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>
              <a:off x="424575" y="35580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1" y="1"/>
                  </a:moveTo>
                  <a:cubicBezTo>
                    <a:pt x="552" y="1"/>
                    <a:pt x="532" y="6"/>
                    <a:pt x="515" y="16"/>
                  </a:cubicBezTo>
                  <a:lnTo>
                    <a:pt x="35" y="284"/>
                  </a:lnTo>
                  <a:cubicBezTo>
                    <a:pt x="0" y="305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1"/>
                    <a:pt x="573" y="667"/>
                    <a:pt x="593" y="667"/>
                  </a:cubicBezTo>
                  <a:cubicBezTo>
                    <a:pt x="613" y="667"/>
                    <a:pt x="635" y="661"/>
                    <a:pt x="656" y="651"/>
                  </a:cubicBezTo>
                  <a:lnTo>
                    <a:pt x="1128" y="383"/>
                  </a:lnTo>
                  <a:cubicBezTo>
                    <a:pt x="1163" y="362"/>
                    <a:pt x="1170" y="334"/>
                    <a:pt x="1142" y="313"/>
                  </a:cubicBezTo>
                  <a:lnTo>
                    <a:pt x="628" y="16"/>
                  </a:lnTo>
                  <a:cubicBezTo>
                    <a:pt x="610" y="6"/>
                    <a:pt x="591" y="1"/>
                    <a:pt x="57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424225" y="35577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75" y="35"/>
                  </a:moveTo>
                  <a:cubicBezTo>
                    <a:pt x="581" y="35"/>
                    <a:pt x="587" y="36"/>
                    <a:pt x="592" y="38"/>
                  </a:cubicBezTo>
                  <a:cubicBezTo>
                    <a:pt x="606" y="38"/>
                    <a:pt x="620" y="38"/>
                    <a:pt x="634" y="52"/>
                  </a:cubicBezTo>
                  <a:cubicBezTo>
                    <a:pt x="634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42" y="665"/>
                    <a:pt x="626" y="668"/>
                    <a:pt x="609" y="668"/>
                  </a:cubicBezTo>
                  <a:cubicBezTo>
                    <a:pt x="592" y="668"/>
                    <a:pt x="575" y="665"/>
                    <a:pt x="557" y="658"/>
                  </a:cubicBezTo>
                  <a:cubicBezTo>
                    <a:pt x="557" y="658"/>
                    <a:pt x="49" y="355"/>
                    <a:pt x="56" y="319"/>
                  </a:cubicBezTo>
                  <a:lnTo>
                    <a:pt x="536" y="52"/>
                  </a:lnTo>
                  <a:cubicBezTo>
                    <a:pt x="546" y="41"/>
                    <a:pt x="560" y="35"/>
                    <a:pt x="575" y="35"/>
                  </a:cubicBezTo>
                  <a:close/>
                  <a:moveTo>
                    <a:pt x="588" y="1"/>
                  </a:moveTo>
                  <a:cubicBezTo>
                    <a:pt x="564" y="1"/>
                    <a:pt x="539" y="6"/>
                    <a:pt x="515" y="16"/>
                  </a:cubicBezTo>
                  <a:lnTo>
                    <a:pt x="42" y="291"/>
                  </a:lnTo>
                  <a:cubicBezTo>
                    <a:pt x="21" y="298"/>
                    <a:pt x="7" y="319"/>
                    <a:pt x="0" y="341"/>
                  </a:cubicBezTo>
                  <a:cubicBezTo>
                    <a:pt x="0" y="362"/>
                    <a:pt x="14" y="376"/>
                    <a:pt x="35" y="383"/>
                  </a:cubicBezTo>
                  <a:lnTo>
                    <a:pt x="543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7" y="700"/>
                    <a:pt x="656" y="693"/>
                    <a:pt x="677" y="686"/>
                  </a:cubicBezTo>
                  <a:lnTo>
                    <a:pt x="1156" y="418"/>
                  </a:lnTo>
                  <a:cubicBezTo>
                    <a:pt x="1177" y="404"/>
                    <a:pt x="1191" y="383"/>
                    <a:pt x="1191" y="362"/>
                  </a:cubicBezTo>
                  <a:cubicBezTo>
                    <a:pt x="1191" y="341"/>
                    <a:pt x="1177" y="327"/>
                    <a:pt x="1163" y="319"/>
                  </a:cubicBezTo>
                  <a:lnTo>
                    <a:pt x="656" y="16"/>
                  </a:lnTo>
                  <a:cubicBezTo>
                    <a:pt x="634" y="6"/>
                    <a:pt x="612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>
              <a:off x="406775" y="35476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2" y="1"/>
                  </a:moveTo>
                  <a:cubicBezTo>
                    <a:pt x="552" y="1"/>
                    <a:pt x="532" y="6"/>
                    <a:pt x="515" y="17"/>
                  </a:cubicBezTo>
                  <a:lnTo>
                    <a:pt x="35" y="284"/>
                  </a:lnTo>
                  <a:cubicBezTo>
                    <a:pt x="0" y="306"/>
                    <a:pt x="0" y="334"/>
                    <a:pt x="28" y="355"/>
                  </a:cubicBezTo>
                  <a:lnTo>
                    <a:pt x="536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7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63" y="362"/>
                    <a:pt x="1170" y="327"/>
                    <a:pt x="1142" y="313"/>
                  </a:cubicBezTo>
                  <a:lnTo>
                    <a:pt x="635" y="17"/>
                  </a:lnTo>
                  <a:cubicBezTo>
                    <a:pt x="613" y="6"/>
                    <a:pt x="592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>
              <a:off x="406600" y="354730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1"/>
                  </a:moveTo>
                  <a:cubicBezTo>
                    <a:pt x="599" y="31"/>
                    <a:pt x="613" y="38"/>
                    <a:pt x="628" y="45"/>
                  </a:cubicBezTo>
                  <a:cubicBezTo>
                    <a:pt x="628" y="45"/>
                    <a:pt x="1142" y="348"/>
                    <a:pt x="1128" y="383"/>
                  </a:cubicBezTo>
                  <a:lnTo>
                    <a:pt x="656" y="651"/>
                  </a:lnTo>
                  <a:cubicBezTo>
                    <a:pt x="638" y="661"/>
                    <a:pt x="620" y="667"/>
                    <a:pt x="603" y="667"/>
                  </a:cubicBezTo>
                  <a:cubicBezTo>
                    <a:pt x="585" y="667"/>
                    <a:pt x="568" y="661"/>
                    <a:pt x="550" y="651"/>
                  </a:cubicBezTo>
                  <a:cubicBezTo>
                    <a:pt x="550" y="651"/>
                    <a:pt x="42" y="355"/>
                    <a:pt x="49" y="320"/>
                  </a:cubicBezTo>
                  <a:lnTo>
                    <a:pt x="529" y="45"/>
                  </a:lnTo>
                  <a:cubicBezTo>
                    <a:pt x="550" y="38"/>
                    <a:pt x="564" y="31"/>
                    <a:pt x="585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20"/>
                    <a:pt x="0" y="341"/>
                  </a:cubicBezTo>
                  <a:cubicBezTo>
                    <a:pt x="0" y="362"/>
                    <a:pt x="7" y="376"/>
                    <a:pt x="28" y="383"/>
                  </a:cubicBezTo>
                  <a:lnTo>
                    <a:pt x="536" y="686"/>
                  </a:lnTo>
                  <a:cubicBezTo>
                    <a:pt x="550" y="693"/>
                    <a:pt x="571" y="700"/>
                    <a:pt x="599" y="700"/>
                  </a:cubicBezTo>
                  <a:cubicBezTo>
                    <a:pt x="620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0" y="320"/>
                    <a:pt x="1156" y="313"/>
                  </a:cubicBezTo>
                  <a:lnTo>
                    <a:pt x="649" y="16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>
              <a:off x="388800" y="3537225"/>
              <a:ext cx="29450" cy="16575"/>
            </a:xfrm>
            <a:custGeom>
              <a:rect b="b" l="l" r="r" t="t"/>
              <a:pathLst>
                <a:path extrusionOk="0" h="663" w="1178">
                  <a:moveTo>
                    <a:pt x="578" y="0"/>
                  </a:moveTo>
                  <a:cubicBezTo>
                    <a:pt x="559" y="0"/>
                    <a:pt x="539" y="4"/>
                    <a:pt x="522" y="11"/>
                  </a:cubicBezTo>
                  <a:lnTo>
                    <a:pt x="42" y="286"/>
                  </a:lnTo>
                  <a:cubicBezTo>
                    <a:pt x="7" y="300"/>
                    <a:pt x="0" y="335"/>
                    <a:pt x="35" y="349"/>
                  </a:cubicBezTo>
                  <a:lnTo>
                    <a:pt x="543" y="652"/>
                  </a:lnTo>
                  <a:cubicBezTo>
                    <a:pt x="561" y="659"/>
                    <a:pt x="580" y="663"/>
                    <a:pt x="600" y="663"/>
                  </a:cubicBezTo>
                  <a:cubicBezTo>
                    <a:pt x="620" y="663"/>
                    <a:pt x="642" y="659"/>
                    <a:pt x="663" y="652"/>
                  </a:cubicBezTo>
                  <a:lnTo>
                    <a:pt x="1135" y="377"/>
                  </a:lnTo>
                  <a:cubicBezTo>
                    <a:pt x="1177" y="356"/>
                    <a:pt x="1177" y="328"/>
                    <a:pt x="1149" y="31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388800" y="353690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1"/>
                  </a:moveTo>
                  <a:cubicBezTo>
                    <a:pt x="599" y="31"/>
                    <a:pt x="620" y="38"/>
                    <a:pt x="628" y="45"/>
                  </a:cubicBezTo>
                  <a:cubicBezTo>
                    <a:pt x="628" y="45"/>
                    <a:pt x="1142" y="341"/>
                    <a:pt x="1128" y="383"/>
                  </a:cubicBezTo>
                  <a:lnTo>
                    <a:pt x="656" y="651"/>
                  </a:lnTo>
                  <a:cubicBezTo>
                    <a:pt x="638" y="658"/>
                    <a:pt x="620" y="662"/>
                    <a:pt x="603" y="662"/>
                  </a:cubicBezTo>
                  <a:cubicBezTo>
                    <a:pt x="585" y="662"/>
                    <a:pt x="568" y="658"/>
                    <a:pt x="550" y="651"/>
                  </a:cubicBezTo>
                  <a:cubicBezTo>
                    <a:pt x="550" y="651"/>
                    <a:pt x="42" y="355"/>
                    <a:pt x="49" y="313"/>
                  </a:cubicBezTo>
                  <a:lnTo>
                    <a:pt x="529" y="45"/>
                  </a:lnTo>
                  <a:cubicBezTo>
                    <a:pt x="550" y="38"/>
                    <a:pt x="564" y="31"/>
                    <a:pt x="585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84"/>
                  </a:lnTo>
                  <a:cubicBezTo>
                    <a:pt x="14" y="291"/>
                    <a:pt x="0" y="313"/>
                    <a:pt x="0" y="341"/>
                  </a:cubicBezTo>
                  <a:cubicBezTo>
                    <a:pt x="0" y="355"/>
                    <a:pt x="7" y="376"/>
                    <a:pt x="28" y="383"/>
                  </a:cubicBezTo>
                  <a:lnTo>
                    <a:pt x="536" y="679"/>
                  </a:lnTo>
                  <a:cubicBezTo>
                    <a:pt x="557" y="693"/>
                    <a:pt x="571" y="700"/>
                    <a:pt x="599" y="700"/>
                  </a:cubicBezTo>
                  <a:cubicBezTo>
                    <a:pt x="620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84" y="362"/>
                  </a:cubicBezTo>
                  <a:cubicBezTo>
                    <a:pt x="1184" y="341"/>
                    <a:pt x="1177" y="320"/>
                    <a:pt x="1156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371175" y="3526675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8" y="1"/>
                  </a:moveTo>
                  <a:cubicBezTo>
                    <a:pt x="559" y="1"/>
                    <a:pt x="539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35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0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5" y="383"/>
                  </a:lnTo>
                  <a:cubicBezTo>
                    <a:pt x="1170" y="362"/>
                    <a:pt x="1170" y="334"/>
                    <a:pt x="1149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>
              <a:off x="371000" y="3526325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5" y="38"/>
                  </a:moveTo>
                  <a:cubicBezTo>
                    <a:pt x="606" y="38"/>
                    <a:pt x="621" y="45"/>
                    <a:pt x="628" y="52"/>
                  </a:cubicBezTo>
                  <a:cubicBezTo>
                    <a:pt x="628" y="52"/>
                    <a:pt x="1142" y="348"/>
                    <a:pt x="1135" y="390"/>
                  </a:cubicBezTo>
                  <a:lnTo>
                    <a:pt x="656" y="658"/>
                  </a:lnTo>
                  <a:cubicBezTo>
                    <a:pt x="638" y="665"/>
                    <a:pt x="621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42" y="355"/>
                    <a:pt x="57" y="320"/>
                  </a:cubicBezTo>
                  <a:lnTo>
                    <a:pt x="529" y="52"/>
                  </a:lnTo>
                  <a:cubicBezTo>
                    <a:pt x="550" y="38"/>
                    <a:pt x="571" y="38"/>
                    <a:pt x="585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5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7" y="383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1" y="700"/>
                    <a:pt x="649" y="700"/>
                    <a:pt x="670" y="686"/>
                  </a:cubicBezTo>
                  <a:lnTo>
                    <a:pt x="1149" y="418"/>
                  </a:lnTo>
                  <a:cubicBezTo>
                    <a:pt x="1170" y="404"/>
                    <a:pt x="1184" y="390"/>
                    <a:pt x="1184" y="362"/>
                  </a:cubicBezTo>
                  <a:cubicBezTo>
                    <a:pt x="1184" y="348"/>
                    <a:pt x="1177" y="327"/>
                    <a:pt x="1156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>
              <a:off x="353375" y="3516275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8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34"/>
                    <a:pt x="28" y="355"/>
                  </a:cubicBezTo>
                  <a:lnTo>
                    <a:pt x="543" y="651"/>
                  </a:lnTo>
                  <a:cubicBezTo>
                    <a:pt x="561" y="662"/>
                    <a:pt x="580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0" y="362"/>
                    <a:pt x="1177" y="334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>
              <a:off x="353200" y="35159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2" y="31"/>
                  </a:moveTo>
                  <a:cubicBezTo>
                    <a:pt x="606" y="31"/>
                    <a:pt x="621" y="38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56" y="658"/>
                  </a:lnTo>
                  <a:cubicBezTo>
                    <a:pt x="642" y="665"/>
                    <a:pt x="624" y="669"/>
                    <a:pt x="606" y="669"/>
                  </a:cubicBezTo>
                  <a:cubicBezTo>
                    <a:pt x="589" y="669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lnTo>
                    <a:pt x="592" y="31"/>
                  </a:ln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42" y="292"/>
                  </a:lnTo>
                  <a:cubicBezTo>
                    <a:pt x="14" y="299"/>
                    <a:pt x="0" y="320"/>
                    <a:pt x="0" y="341"/>
                  </a:cubicBezTo>
                  <a:cubicBezTo>
                    <a:pt x="0" y="362"/>
                    <a:pt x="14" y="376"/>
                    <a:pt x="28" y="390"/>
                  </a:cubicBezTo>
                  <a:lnTo>
                    <a:pt x="536" y="686"/>
                  </a:lnTo>
                  <a:cubicBezTo>
                    <a:pt x="557" y="700"/>
                    <a:pt x="578" y="700"/>
                    <a:pt x="599" y="700"/>
                  </a:cubicBezTo>
                  <a:cubicBezTo>
                    <a:pt x="628" y="700"/>
                    <a:pt x="649" y="700"/>
                    <a:pt x="677" y="686"/>
                  </a:cubicBezTo>
                  <a:lnTo>
                    <a:pt x="1149" y="419"/>
                  </a:lnTo>
                  <a:cubicBezTo>
                    <a:pt x="1170" y="404"/>
                    <a:pt x="1184" y="383"/>
                    <a:pt x="1192" y="362"/>
                  </a:cubicBezTo>
                  <a:cubicBezTo>
                    <a:pt x="1192" y="341"/>
                    <a:pt x="1177" y="327"/>
                    <a:pt x="1163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>
              <a:off x="322000" y="3497925"/>
              <a:ext cx="42675" cy="24325"/>
            </a:xfrm>
            <a:custGeom>
              <a:rect b="b" l="l" r="r" t="t"/>
              <a:pathLst>
                <a:path extrusionOk="0" h="973" w="1707">
                  <a:moveTo>
                    <a:pt x="578" y="0"/>
                  </a:moveTo>
                  <a:cubicBezTo>
                    <a:pt x="557" y="0"/>
                    <a:pt x="536" y="4"/>
                    <a:pt x="515" y="11"/>
                  </a:cubicBezTo>
                  <a:lnTo>
                    <a:pt x="36" y="286"/>
                  </a:lnTo>
                  <a:cubicBezTo>
                    <a:pt x="8" y="307"/>
                    <a:pt x="0" y="335"/>
                    <a:pt x="29" y="349"/>
                  </a:cubicBezTo>
                  <a:lnTo>
                    <a:pt x="1072" y="962"/>
                  </a:lnTo>
                  <a:cubicBezTo>
                    <a:pt x="1090" y="969"/>
                    <a:pt x="1109" y="973"/>
                    <a:pt x="1128" y="973"/>
                  </a:cubicBezTo>
                  <a:cubicBezTo>
                    <a:pt x="1148" y="973"/>
                    <a:pt x="1167" y="969"/>
                    <a:pt x="1185" y="962"/>
                  </a:cubicBezTo>
                  <a:lnTo>
                    <a:pt x="1664" y="687"/>
                  </a:lnTo>
                  <a:cubicBezTo>
                    <a:pt x="1706" y="673"/>
                    <a:pt x="1706" y="638"/>
                    <a:pt x="1671" y="624"/>
                  </a:cubicBezTo>
                  <a:lnTo>
                    <a:pt x="635" y="11"/>
                  </a:lnTo>
                  <a:cubicBezTo>
                    <a:pt x="617" y="4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>
              <a:off x="321825" y="3497600"/>
              <a:ext cx="43025" cy="25275"/>
            </a:xfrm>
            <a:custGeom>
              <a:rect b="b" l="l" r="r" t="t"/>
              <a:pathLst>
                <a:path extrusionOk="0" h="1011" w="1721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671" y="658"/>
                    <a:pt x="1664" y="693"/>
                  </a:cubicBezTo>
                  <a:lnTo>
                    <a:pt x="1185" y="961"/>
                  </a:lnTo>
                  <a:cubicBezTo>
                    <a:pt x="1171" y="968"/>
                    <a:pt x="1153" y="972"/>
                    <a:pt x="1135" y="972"/>
                  </a:cubicBezTo>
                  <a:cubicBezTo>
                    <a:pt x="1118" y="972"/>
                    <a:pt x="1100" y="968"/>
                    <a:pt x="1086" y="961"/>
                  </a:cubicBezTo>
                  <a:cubicBezTo>
                    <a:pt x="1086" y="961"/>
                    <a:pt x="43" y="355"/>
                    <a:pt x="57" y="320"/>
                  </a:cubicBezTo>
                  <a:lnTo>
                    <a:pt x="529" y="45"/>
                  </a:lnTo>
                  <a:cubicBezTo>
                    <a:pt x="550" y="38"/>
                    <a:pt x="571" y="31"/>
                    <a:pt x="593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4"/>
                  </a:lnTo>
                  <a:cubicBezTo>
                    <a:pt x="15" y="291"/>
                    <a:pt x="0" y="313"/>
                    <a:pt x="0" y="341"/>
                  </a:cubicBezTo>
                  <a:cubicBezTo>
                    <a:pt x="0" y="355"/>
                    <a:pt x="15" y="376"/>
                    <a:pt x="29" y="383"/>
                  </a:cubicBezTo>
                  <a:lnTo>
                    <a:pt x="1065" y="996"/>
                  </a:lnTo>
                  <a:cubicBezTo>
                    <a:pt x="1086" y="1003"/>
                    <a:pt x="1107" y="1011"/>
                    <a:pt x="1128" y="1011"/>
                  </a:cubicBezTo>
                  <a:cubicBezTo>
                    <a:pt x="1156" y="1011"/>
                    <a:pt x="1178" y="1003"/>
                    <a:pt x="1206" y="996"/>
                  </a:cubicBezTo>
                  <a:lnTo>
                    <a:pt x="1678" y="721"/>
                  </a:lnTo>
                  <a:cubicBezTo>
                    <a:pt x="1699" y="714"/>
                    <a:pt x="1713" y="693"/>
                    <a:pt x="1720" y="672"/>
                  </a:cubicBezTo>
                  <a:cubicBezTo>
                    <a:pt x="1720" y="651"/>
                    <a:pt x="1706" y="630"/>
                    <a:pt x="1692" y="62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>
              <a:off x="379975" y="3511700"/>
              <a:ext cx="29450" cy="16725"/>
            </a:xfrm>
            <a:custGeom>
              <a:rect b="b" l="l" r="r" t="t"/>
              <a:pathLst>
                <a:path extrusionOk="0" h="669" w="1178">
                  <a:moveTo>
                    <a:pt x="579" y="1"/>
                  </a:moveTo>
                  <a:cubicBezTo>
                    <a:pt x="559" y="1"/>
                    <a:pt x="540" y="6"/>
                    <a:pt x="522" y="17"/>
                  </a:cubicBezTo>
                  <a:lnTo>
                    <a:pt x="43" y="291"/>
                  </a:lnTo>
                  <a:cubicBezTo>
                    <a:pt x="8" y="306"/>
                    <a:pt x="1" y="341"/>
                    <a:pt x="36" y="355"/>
                  </a:cubicBezTo>
                  <a:lnTo>
                    <a:pt x="543" y="658"/>
                  </a:lnTo>
                  <a:cubicBezTo>
                    <a:pt x="561" y="665"/>
                    <a:pt x="580" y="669"/>
                    <a:pt x="601" y="669"/>
                  </a:cubicBezTo>
                  <a:cubicBezTo>
                    <a:pt x="621" y="669"/>
                    <a:pt x="642" y="665"/>
                    <a:pt x="663" y="658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20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379800" y="35114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6"/>
                  </a:moveTo>
                  <a:cubicBezTo>
                    <a:pt x="607" y="36"/>
                    <a:pt x="621" y="43"/>
                    <a:pt x="635" y="50"/>
                  </a:cubicBezTo>
                  <a:cubicBezTo>
                    <a:pt x="635" y="50"/>
                    <a:pt x="1143" y="346"/>
                    <a:pt x="1136" y="388"/>
                  </a:cubicBezTo>
                  <a:lnTo>
                    <a:pt x="663" y="656"/>
                  </a:lnTo>
                  <a:cubicBezTo>
                    <a:pt x="646" y="663"/>
                    <a:pt x="628" y="666"/>
                    <a:pt x="610" y="666"/>
                  </a:cubicBezTo>
                  <a:cubicBezTo>
                    <a:pt x="593" y="666"/>
                    <a:pt x="575" y="663"/>
                    <a:pt x="558" y="656"/>
                  </a:cubicBezTo>
                  <a:cubicBezTo>
                    <a:pt x="558" y="656"/>
                    <a:pt x="50" y="360"/>
                    <a:pt x="57" y="318"/>
                  </a:cubicBezTo>
                  <a:lnTo>
                    <a:pt x="536" y="50"/>
                  </a:lnTo>
                  <a:cubicBezTo>
                    <a:pt x="558" y="36"/>
                    <a:pt x="572" y="36"/>
                    <a:pt x="593" y="36"/>
                  </a:cubicBezTo>
                  <a:close/>
                  <a:moveTo>
                    <a:pt x="589" y="0"/>
                  </a:moveTo>
                  <a:cubicBezTo>
                    <a:pt x="566" y="0"/>
                    <a:pt x="543" y="7"/>
                    <a:pt x="522" y="21"/>
                  </a:cubicBezTo>
                  <a:lnTo>
                    <a:pt x="43" y="289"/>
                  </a:lnTo>
                  <a:cubicBezTo>
                    <a:pt x="22" y="296"/>
                    <a:pt x="8" y="318"/>
                    <a:pt x="1" y="339"/>
                  </a:cubicBezTo>
                  <a:cubicBezTo>
                    <a:pt x="8" y="360"/>
                    <a:pt x="15" y="381"/>
                    <a:pt x="36" y="388"/>
                  </a:cubicBezTo>
                  <a:lnTo>
                    <a:pt x="543" y="684"/>
                  </a:lnTo>
                  <a:cubicBezTo>
                    <a:pt x="558" y="698"/>
                    <a:pt x="579" y="698"/>
                    <a:pt x="600" y="698"/>
                  </a:cubicBezTo>
                  <a:cubicBezTo>
                    <a:pt x="607" y="700"/>
                    <a:pt x="615" y="701"/>
                    <a:pt x="622" y="701"/>
                  </a:cubicBezTo>
                  <a:cubicBezTo>
                    <a:pt x="643" y="701"/>
                    <a:pt x="662" y="694"/>
                    <a:pt x="677" y="684"/>
                  </a:cubicBezTo>
                  <a:lnTo>
                    <a:pt x="1157" y="416"/>
                  </a:lnTo>
                  <a:cubicBezTo>
                    <a:pt x="1178" y="409"/>
                    <a:pt x="1192" y="388"/>
                    <a:pt x="1192" y="360"/>
                  </a:cubicBezTo>
                  <a:cubicBezTo>
                    <a:pt x="1192" y="346"/>
                    <a:pt x="1178" y="325"/>
                    <a:pt x="1164" y="318"/>
                  </a:cubicBezTo>
                  <a:lnTo>
                    <a:pt x="656" y="21"/>
                  </a:lnTo>
                  <a:cubicBezTo>
                    <a:pt x="635" y="7"/>
                    <a:pt x="612" y="0"/>
                    <a:pt x="5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361125" y="350072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7" y="1"/>
                    <a:pt x="536" y="4"/>
                    <a:pt x="515" y="11"/>
                  </a:cubicBezTo>
                  <a:lnTo>
                    <a:pt x="43" y="286"/>
                  </a:lnTo>
                  <a:cubicBezTo>
                    <a:pt x="7" y="300"/>
                    <a:pt x="0" y="336"/>
                    <a:pt x="29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0" y="663"/>
                  </a:cubicBezTo>
                  <a:cubicBezTo>
                    <a:pt x="619" y="663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57"/>
                    <a:pt x="1178" y="329"/>
                    <a:pt x="1149" y="31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360950" y="35003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2" y="35"/>
                  </a:moveTo>
                  <a:cubicBezTo>
                    <a:pt x="607" y="35"/>
                    <a:pt x="621" y="43"/>
                    <a:pt x="635" y="50"/>
                  </a:cubicBezTo>
                  <a:cubicBezTo>
                    <a:pt x="635" y="50"/>
                    <a:pt x="1142" y="346"/>
                    <a:pt x="1135" y="388"/>
                  </a:cubicBezTo>
                  <a:lnTo>
                    <a:pt x="656" y="656"/>
                  </a:lnTo>
                  <a:cubicBezTo>
                    <a:pt x="642" y="663"/>
                    <a:pt x="626" y="666"/>
                    <a:pt x="609" y="666"/>
                  </a:cubicBezTo>
                  <a:cubicBezTo>
                    <a:pt x="592" y="666"/>
                    <a:pt x="575" y="663"/>
                    <a:pt x="557" y="656"/>
                  </a:cubicBezTo>
                  <a:cubicBezTo>
                    <a:pt x="557" y="656"/>
                    <a:pt x="50" y="360"/>
                    <a:pt x="57" y="317"/>
                  </a:cubicBezTo>
                  <a:lnTo>
                    <a:pt x="536" y="50"/>
                  </a:lnTo>
                  <a:cubicBezTo>
                    <a:pt x="550" y="43"/>
                    <a:pt x="571" y="35"/>
                    <a:pt x="592" y="35"/>
                  </a:cubicBezTo>
                  <a:close/>
                  <a:moveTo>
                    <a:pt x="583" y="0"/>
                  </a:moveTo>
                  <a:cubicBezTo>
                    <a:pt x="559" y="0"/>
                    <a:pt x="536" y="7"/>
                    <a:pt x="515" y="21"/>
                  </a:cubicBezTo>
                  <a:lnTo>
                    <a:pt x="43" y="289"/>
                  </a:lnTo>
                  <a:cubicBezTo>
                    <a:pt x="22" y="296"/>
                    <a:pt x="7" y="317"/>
                    <a:pt x="0" y="346"/>
                  </a:cubicBezTo>
                  <a:cubicBezTo>
                    <a:pt x="0" y="360"/>
                    <a:pt x="14" y="381"/>
                    <a:pt x="29" y="388"/>
                  </a:cubicBezTo>
                  <a:lnTo>
                    <a:pt x="543" y="684"/>
                  </a:lnTo>
                  <a:cubicBezTo>
                    <a:pt x="557" y="698"/>
                    <a:pt x="578" y="698"/>
                    <a:pt x="600" y="698"/>
                  </a:cubicBezTo>
                  <a:cubicBezTo>
                    <a:pt x="607" y="700"/>
                    <a:pt x="614" y="701"/>
                    <a:pt x="621" y="701"/>
                  </a:cubicBezTo>
                  <a:cubicBezTo>
                    <a:pt x="640" y="701"/>
                    <a:pt x="656" y="694"/>
                    <a:pt x="677" y="684"/>
                  </a:cubicBezTo>
                  <a:lnTo>
                    <a:pt x="1149" y="416"/>
                  </a:lnTo>
                  <a:cubicBezTo>
                    <a:pt x="1171" y="409"/>
                    <a:pt x="1192" y="388"/>
                    <a:pt x="1192" y="360"/>
                  </a:cubicBezTo>
                  <a:cubicBezTo>
                    <a:pt x="1192" y="346"/>
                    <a:pt x="1178" y="324"/>
                    <a:pt x="1163" y="317"/>
                  </a:cubicBezTo>
                  <a:lnTo>
                    <a:pt x="656" y="21"/>
                  </a:lnTo>
                  <a:cubicBezTo>
                    <a:pt x="631" y="7"/>
                    <a:pt x="607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339625" y="3488075"/>
              <a:ext cx="32800" cy="18625"/>
            </a:xfrm>
            <a:custGeom>
              <a:rect b="b" l="l" r="r" t="t"/>
              <a:pathLst>
                <a:path extrusionOk="0" h="745" w="1312">
                  <a:moveTo>
                    <a:pt x="577" y="0"/>
                  </a:moveTo>
                  <a:cubicBezTo>
                    <a:pt x="556" y="0"/>
                    <a:pt x="534" y="5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5"/>
                  </a:cubicBezTo>
                  <a:lnTo>
                    <a:pt x="677" y="729"/>
                  </a:lnTo>
                  <a:cubicBezTo>
                    <a:pt x="695" y="739"/>
                    <a:pt x="714" y="745"/>
                    <a:pt x="734" y="745"/>
                  </a:cubicBezTo>
                  <a:cubicBezTo>
                    <a:pt x="755" y="745"/>
                    <a:pt x="776" y="739"/>
                    <a:pt x="797" y="729"/>
                  </a:cubicBezTo>
                  <a:lnTo>
                    <a:pt x="1269" y="461"/>
                  </a:lnTo>
                  <a:cubicBezTo>
                    <a:pt x="1305" y="440"/>
                    <a:pt x="1312" y="412"/>
                    <a:pt x="1283" y="391"/>
                  </a:cubicBezTo>
                  <a:lnTo>
                    <a:pt x="628" y="10"/>
                  </a:lnTo>
                  <a:cubicBezTo>
                    <a:pt x="612" y="4"/>
                    <a:pt x="595" y="0"/>
                    <a:pt x="57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339275" y="3487550"/>
              <a:ext cx="33325" cy="19650"/>
            </a:xfrm>
            <a:custGeom>
              <a:rect b="b" l="l" r="r" t="t"/>
              <a:pathLst>
                <a:path extrusionOk="0" h="786" w="1333">
                  <a:moveTo>
                    <a:pt x="605" y="35"/>
                  </a:moveTo>
                  <a:cubicBezTo>
                    <a:pt x="615" y="35"/>
                    <a:pt x="625" y="40"/>
                    <a:pt x="635" y="45"/>
                  </a:cubicBezTo>
                  <a:cubicBezTo>
                    <a:pt x="635" y="45"/>
                    <a:pt x="1283" y="426"/>
                    <a:pt x="1276" y="461"/>
                  </a:cubicBezTo>
                  <a:lnTo>
                    <a:pt x="797" y="736"/>
                  </a:lnTo>
                  <a:cubicBezTo>
                    <a:pt x="779" y="744"/>
                    <a:pt x="759" y="751"/>
                    <a:pt x="738" y="751"/>
                  </a:cubicBezTo>
                  <a:cubicBezTo>
                    <a:pt x="725" y="751"/>
                    <a:pt x="712" y="748"/>
                    <a:pt x="698" y="743"/>
                  </a:cubicBezTo>
                  <a:cubicBezTo>
                    <a:pt x="698" y="743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2" y="38"/>
                  </a:cubicBezTo>
                  <a:cubicBezTo>
                    <a:pt x="597" y="36"/>
                    <a:pt x="601" y="35"/>
                    <a:pt x="605" y="35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6"/>
                    <a:pt x="515" y="17"/>
                  </a:cubicBezTo>
                  <a:lnTo>
                    <a:pt x="43" y="292"/>
                  </a:lnTo>
                  <a:cubicBezTo>
                    <a:pt x="21" y="299"/>
                    <a:pt x="7" y="320"/>
                    <a:pt x="0" y="341"/>
                  </a:cubicBezTo>
                  <a:cubicBezTo>
                    <a:pt x="0" y="362"/>
                    <a:pt x="14" y="376"/>
                    <a:pt x="28" y="390"/>
                  </a:cubicBezTo>
                  <a:lnTo>
                    <a:pt x="684" y="771"/>
                  </a:lnTo>
                  <a:cubicBezTo>
                    <a:pt x="698" y="778"/>
                    <a:pt x="719" y="785"/>
                    <a:pt x="740" y="785"/>
                  </a:cubicBezTo>
                  <a:cubicBezTo>
                    <a:pt x="769" y="785"/>
                    <a:pt x="797" y="778"/>
                    <a:pt x="818" y="771"/>
                  </a:cubicBezTo>
                  <a:lnTo>
                    <a:pt x="1297" y="496"/>
                  </a:lnTo>
                  <a:cubicBezTo>
                    <a:pt x="1319" y="489"/>
                    <a:pt x="1333" y="468"/>
                    <a:pt x="1333" y="447"/>
                  </a:cubicBezTo>
                  <a:cubicBezTo>
                    <a:pt x="1333" y="426"/>
                    <a:pt x="1319" y="412"/>
                    <a:pt x="1304" y="404"/>
                  </a:cubicBezTo>
                  <a:lnTo>
                    <a:pt x="656" y="17"/>
                  </a:lnTo>
                  <a:cubicBezTo>
                    <a:pt x="635" y="6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397775" y="352222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9" y="1"/>
                  </a:moveTo>
                  <a:cubicBezTo>
                    <a:pt x="559" y="1"/>
                    <a:pt x="540" y="4"/>
                    <a:pt x="522" y="11"/>
                  </a:cubicBezTo>
                  <a:lnTo>
                    <a:pt x="43" y="286"/>
                  </a:lnTo>
                  <a:cubicBezTo>
                    <a:pt x="8" y="307"/>
                    <a:pt x="1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3"/>
                    <a:pt x="601" y="663"/>
                  </a:cubicBezTo>
                  <a:cubicBezTo>
                    <a:pt x="621" y="663"/>
                    <a:pt x="642" y="660"/>
                    <a:pt x="663" y="653"/>
                  </a:cubicBezTo>
                  <a:lnTo>
                    <a:pt x="1136" y="378"/>
                  </a:lnTo>
                  <a:cubicBezTo>
                    <a:pt x="1171" y="364"/>
                    <a:pt x="1178" y="329"/>
                    <a:pt x="1150" y="315"/>
                  </a:cubicBezTo>
                  <a:lnTo>
                    <a:pt x="635" y="11"/>
                  </a:lnTo>
                  <a:cubicBezTo>
                    <a:pt x="617" y="4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397600" y="35219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0"/>
                  </a:moveTo>
                  <a:cubicBezTo>
                    <a:pt x="607" y="30"/>
                    <a:pt x="621" y="38"/>
                    <a:pt x="635" y="45"/>
                  </a:cubicBezTo>
                  <a:cubicBezTo>
                    <a:pt x="635" y="45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58"/>
                    <a:pt x="626" y="661"/>
                    <a:pt x="609" y="661"/>
                  </a:cubicBezTo>
                  <a:cubicBezTo>
                    <a:pt x="593" y="661"/>
                    <a:pt x="575" y="658"/>
                    <a:pt x="558" y="651"/>
                  </a:cubicBezTo>
                  <a:cubicBezTo>
                    <a:pt x="558" y="651"/>
                    <a:pt x="50" y="355"/>
                    <a:pt x="57" y="319"/>
                  </a:cubicBezTo>
                  <a:lnTo>
                    <a:pt x="536" y="45"/>
                  </a:lnTo>
                  <a:cubicBezTo>
                    <a:pt x="550" y="38"/>
                    <a:pt x="572" y="30"/>
                    <a:pt x="593" y="30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6"/>
                  </a:cubicBezTo>
                  <a:lnTo>
                    <a:pt x="43" y="284"/>
                  </a:lnTo>
                  <a:cubicBezTo>
                    <a:pt x="22" y="291"/>
                    <a:pt x="8" y="312"/>
                    <a:pt x="1" y="341"/>
                  </a:cubicBezTo>
                  <a:cubicBezTo>
                    <a:pt x="1" y="355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8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7" y="686"/>
                  </a:cubicBezTo>
                  <a:lnTo>
                    <a:pt x="1157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19"/>
                    <a:pt x="1164" y="312"/>
                  </a:cubicBezTo>
                  <a:lnTo>
                    <a:pt x="656" y="16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415575" y="3532675"/>
              <a:ext cx="29450" cy="16675"/>
            </a:xfrm>
            <a:custGeom>
              <a:rect b="b" l="l" r="r" t="t"/>
              <a:pathLst>
                <a:path extrusionOk="0" h="667" w="1178">
                  <a:moveTo>
                    <a:pt x="579" y="1"/>
                  </a:moveTo>
                  <a:cubicBezTo>
                    <a:pt x="559" y="1"/>
                    <a:pt x="540" y="6"/>
                    <a:pt x="522" y="16"/>
                  </a:cubicBezTo>
                  <a:lnTo>
                    <a:pt x="43" y="284"/>
                  </a:lnTo>
                  <a:cubicBezTo>
                    <a:pt x="8" y="305"/>
                    <a:pt x="1" y="334"/>
                    <a:pt x="36" y="355"/>
                  </a:cubicBezTo>
                  <a:lnTo>
                    <a:pt x="543" y="651"/>
                  </a:lnTo>
                  <a:cubicBezTo>
                    <a:pt x="561" y="661"/>
                    <a:pt x="580" y="667"/>
                    <a:pt x="601" y="667"/>
                  </a:cubicBezTo>
                  <a:cubicBezTo>
                    <a:pt x="621" y="667"/>
                    <a:pt x="642" y="661"/>
                    <a:pt x="663" y="651"/>
                  </a:cubicBezTo>
                  <a:lnTo>
                    <a:pt x="1136" y="383"/>
                  </a:lnTo>
                  <a:cubicBezTo>
                    <a:pt x="1171" y="362"/>
                    <a:pt x="1178" y="334"/>
                    <a:pt x="1150" y="312"/>
                  </a:cubicBezTo>
                  <a:lnTo>
                    <a:pt x="635" y="16"/>
                  </a:lnTo>
                  <a:cubicBezTo>
                    <a:pt x="617" y="6"/>
                    <a:pt x="598" y="1"/>
                    <a:pt x="5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415400" y="353232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8"/>
                    <a:pt x="1136" y="383"/>
                  </a:cubicBezTo>
                  <a:lnTo>
                    <a:pt x="656" y="651"/>
                  </a:lnTo>
                  <a:cubicBezTo>
                    <a:pt x="642" y="661"/>
                    <a:pt x="626" y="667"/>
                    <a:pt x="609" y="667"/>
                  </a:cubicBezTo>
                  <a:cubicBezTo>
                    <a:pt x="593" y="667"/>
                    <a:pt x="575" y="661"/>
                    <a:pt x="557" y="651"/>
                  </a:cubicBezTo>
                  <a:cubicBezTo>
                    <a:pt x="557" y="651"/>
                    <a:pt x="50" y="355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22" y="298"/>
                    <a:pt x="8" y="319"/>
                    <a:pt x="1" y="341"/>
                  </a:cubicBezTo>
                  <a:cubicBezTo>
                    <a:pt x="1" y="362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50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2"/>
            <p:cNvSpPr/>
            <p:nvPr/>
          </p:nvSpPr>
          <p:spPr>
            <a:xfrm>
              <a:off x="433375" y="3543150"/>
              <a:ext cx="29450" cy="16625"/>
            </a:xfrm>
            <a:custGeom>
              <a:rect b="b" l="l" r="r" t="t"/>
              <a:pathLst>
                <a:path extrusionOk="0" h="665" w="1178">
                  <a:moveTo>
                    <a:pt x="588" y="1"/>
                  </a:moveTo>
                  <a:cubicBezTo>
                    <a:pt x="566" y="1"/>
                    <a:pt x="543" y="8"/>
                    <a:pt x="522" y="20"/>
                  </a:cubicBezTo>
                  <a:lnTo>
                    <a:pt x="43" y="288"/>
                  </a:lnTo>
                  <a:cubicBezTo>
                    <a:pt x="8" y="309"/>
                    <a:pt x="1" y="338"/>
                    <a:pt x="36" y="359"/>
                  </a:cubicBezTo>
                  <a:lnTo>
                    <a:pt x="543" y="655"/>
                  </a:lnTo>
                  <a:cubicBezTo>
                    <a:pt x="559" y="661"/>
                    <a:pt x="577" y="665"/>
                    <a:pt x="595" y="665"/>
                  </a:cubicBezTo>
                  <a:cubicBezTo>
                    <a:pt x="617" y="665"/>
                    <a:pt x="640" y="659"/>
                    <a:pt x="663" y="648"/>
                  </a:cubicBezTo>
                  <a:lnTo>
                    <a:pt x="1136" y="380"/>
                  </a:lnTo>
                  <a:cubicBezTo>
                    <a:pt x="1171" y="359"/>
                    <a:pt x="1178" y="330"/>
                    <a:pt x="1150" y="309"/>
                  </a:cubicBezTo>
                  <a:lnTo>
                    <a:pt x="635" y="13"/>
                  </a:lnTo>
                  <a:cubicBezTo>
                    <a:pt x="620" y="4"/>
                    <a:pt x="604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2"/>
            <p:cNvSpPr/>
            <p:nvPr/>
          </p:nvSpPr>
          <p:spPr>
            <a:xfrm>
              <a:off x="433375" y="3542725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6" y="37"/>
                  </a:moveTo>
                  <a:cubicBezTo>
                    <a:pt x="600" y="37"/>
                    <a:pt x="621" y="37"/>
                    <a:pt x="635" y="51"/>
                  </a:cubicBezTo>
                  <a:cubicBezTo>
                    <a:pt x="635" y="51"/>
                    <a:pt x="1143" y="347"/>
                    <a:pt x="1136" y="383"/>
                  </a:cubicBezTo>
                  <a:lnTo>
                    <a:pt x="656" y="658"/>
                  </a:lnTo>
                  <a:cubicBezTo>
                    <a:pt x="639" y="665"/>
                    <a:pt x="621" y="668"/>
                    <a:pt x="604" y="668"/>
                  </a:cubicBezTo>
                  <a:cubicBezTo>
                    <a:pt x="587" y="668"/>
                    <a:pt x="572" y="665"/>
                    <a:pt x="558" y="658"/>
                  </a:cubicBezTo>
                  <a:cubicBezTo>
                    <a:pt x="558" y="658"/>
                    <a:pt x="43" y="355"/>
                    <a:pt x="57" y="319"/>
                  </a:cubicBezTo>
                  <a:lnTo>
                    <a:pt x="529" y="51"/>
                  </a:lnTo>
                  <a:cubicBezTo>
                    <a:pt x="550" y="37"/>
                    <a:pt x="572" y="37"/>
                    <a:pt x="586" y="37"/>
                  </a:cubicBezTo>
                  <a:close/>
                  <a:moveTo>
                    <a:pt x="575" y="0"/>
                  </a:moveTo>
                  <a:cubicBezTo>
                    <a:pt x="552" y="0"/>
                    <a:pt x="529" y="6"/>
                    <a:pt x="508" y="16"/>
                  </a:cubicBezTo>
                  <a:lnTo>
                    <a:pt x="36" y="291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2"/>
                    <a:pt x="8" y="383"/>
                    <a:pt x="29" y="390"/>
                  </a:cubicBezTo>
                  <a:lnTo>
                    <a:pt x="536" y="686"/>
                  </a:lnTo>
                  <a:cubicBezTo>
                    <a:pt x="558" y="700"/>
                    <a:pt x="579" y="700"/>
                    <a:pt x="600" y="700"/>
                  </a:cubicBezTo>
                  <a:cubicBezTo>
                    <a:pt x="621" y="700"/>
                    <a:pt x="642" y="700"/>
                    <a:pt x="663" y="686"/>
                  </a:cubicBezTo>
                  <a:lnTo>
                    <a:pt x="1143" y="418"/>
                  </a:lnTo>
                  <a:cubicBezTo>
                    <a:pt x="1164" y="404"/>
                    <a:pt x="1178" y="383"/>
                    <a:pt x="1185" y="362"/>
                  </a:cubicBezTo>
                  <a:cubicBezTo>
                    <a:pt x="1185" y="340"/>
                    <a:pt x="1171" y="326"/>
                    <a:pt x="1157" y="319"/>
                  </a:cubicBezTo>
                  <a:lnTo>
                    <a:pt x="642" y="16"/>
                  </a:lnTo>
                  <a:cubicBezTo>
                    <a:pt x="621" y="6"/>
                    <a:pt x="598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2"/>
            <p:cNvSpPr/>
            <p:nvPr/>
          </p:nvSpPr>
          <p:spPr>
            <a:xfrm>
              <a:off x="451175" y="3553625"/>
              <a:ext cx="29450" cy="16650"/>
            </a:xfrm>
            <a:custGeom>
              <a:rect b="b" l="l" r="r" t="t"/>
              <a:pathLst>
                <a:path extrusionOk="0" h="666" w="1178">
                  <a:moveTo>
                    <a:pt x="585" y="0"/>
                  </a:moveTo>
                  <a:cubicBezTo>
                    <a:pt x="563" y="0"/>
                    <a:pt x="542" y="6"/>
                    <a:pt x="522" y="17"/>
                  </a:cubicBezTo>
                  <a:lnTo>
                    <a:pt x="43" y="285"/>
                  </a:lnTo>
                  <a:cubicBezTo>
                    <a:pt x="8" y="306"/>
                    <a:pt x="1" y="334"/>
                    <a:pt x="36" y="356"/>
                  </a:cubicBezTo>
                  <a:lnTo>
                    <a:pt x="543" y="652"/>
                  </a:lnTo>
                  <a:cubicBezTo>
                    <a:pt x="559" y="661"/>
                    <a:pt x="577" y="665"/>
                    <a:pt x="595" y="665"/>
                  </a:cubicBezTo>
                  <a:cubicBezTo>
                    <a:pt x="617" y="665"/>
                    <a:pt x="640" y="659"/>
                    <a:pt x="663" y="652"/>
                  </a:cubicBezTo>
                  <a:lnTo>
                    <a:pt x="1136" y="377"/>
                  </a:lnTo>
                  <a:cubicBezTo>
                    <a:pt x="1171" y="356"/>
                    <a:pt x="1178" y="327"/>
                    <a:pt x="1150" y="313"/>
                  </a:cubicBezTo>
                  <a:lnTo>
                    <a:pt x="635" y="10"/>
                  </a:lnTo>
                  <a:cubicBezTo>
                    <a:pt x="619" y="4"/>
                    <a:pt x="602" y="0"/>
                    <a:pt x="5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2"/>
            <p:cNvSpPr/>
            <p:nvPr/>
          </p:nvSpPr>
          <p:spPr>
            <a:xfrm>
              <a:off x="451000" y="35533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93" y="30"/>
                  </a:moveTo>
                  <a:cubicBezTo>
                    <a:pt x="607" y="30"/>
                    <a:pt x="621" y="37"/>
                    <a:pt x="628" y="44"/>
                  </a:cubicBezTo>
                  <a:cubicBezTo>
                    <a:pt x="628" y="44"/>
                    <a:pt x="1143" y="340"/>
                    <a:pt x="1128" y="383"/>
                  </a:cubicBezTo>
                  <a:lnTo>
                    <a:pt x="656" y="651"/>
                  </a:lnTo>
                  <a:cubicBezTo>
                    <a:pt x="639" y="658"/>
                    <a:pt x="621" y="661"/>
                    <a:pt x="604" y="661"/>
                  </a:cubicBezTo>
                  <a:cubicBezTo>
                    <a:pt x="587" y="661"/>
                    <a:pt x="572" y="658"/>
                    <a:pt x="557" y="651"/>
                  </a:cubicBezTo>
                  <a:cubicBezTo>
                    <a:pt x="557" y="651"/>
                    <a:pt x="43" y="355"/>
                    <a:pt x="57" y="312"/>
                  </a:cubicBezTo>
                  <a:lnTo>
                    <a:pt x="529" y="44"/>
                  </a:lnTo>
                  <a:cubicBezTo>
                    <a:pt x="550" y="37"/>
                    <a:pt x="572" y="30"/>
                    <a:pt x="586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36" y="284"/>
                  </a:lnTo>
                  <a:cubicBezTo>
                    <a:pt x="15" y="291"/>
                    <a:pt x="1" y="312"/>
                    <a:pt x="1" y="340"/>
                  </a:cubicBezTo>
                  <a:cubicBezTo>
                    <a:pt x="1" y="355"/>
                    <a:pt x="8" y="376"/>
                    <a:pt x="29" y="383"/>
                  </a:cubicBezTo>
                  <a:lnTo>
                    <a:pt x="536" y="679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0"/>
                    <a:pt x="1178" y="319"/>
                    <a:pt x="1157" y="312"/>
                  </a:cubicBezTo>
                  <a:lnTo>
                    <a:pt x="649" y="16"/>
                  </a:lnTo>
                  <a:cubicBezTo>
                    <a:pt x="628" y="6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2"/>
            <p:cNvSpPr/>
            <p:nvPr/>
          </p:nvSpPr>
          <p:spPr>
            <a:xfrm>
              <a:off x="468975" y="356405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8" y="0"/>
                  </a:moveTo>
                  <a:cubicBezTo>
                    <a:pt x="557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40"/>
                    <a:pt x="36" y="355"/>
                  </a:cubicBezTo>
                  <a:lnTo>
                    <a:pt x="543" y="658"/>
                  </a:lnTo>
                  <a:cubicBezTo>
                    <a:pt x="559" y="664"/>
                    <a:pt x="576" y="667"/>
                    <a:pt x="594" y="667"/>
                  </a:cubicBezTo>
                  <a:cubicBezTo>
                    <a:pt x="615" y="667"/>
                    <a:pt x="637" y="662"/>
                    <a:pt x="656" y="651"/>
                  </a:cubicBezTo>
                  <a:lnTo>
                    <a:pt x="1136" y="383"/>
                  </a:lnTo>
                  <a:cubicBezTo>
                    <a:pt x="1171" y="362"/>
                    <a:pt x="1178" y="326"/>
                    <a:pt x="1143" y="312"/>
                  </a:cubicBezTo>
                  <a:lnTo>
                    <a:pt x="635" y="16"/>
                  </a:lnTo>
                  <a:cubicBezTo>
                    <a:pt x="617" y="6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2"/>
            <p:cNvSpPr/>
            <p:nvPr/>
          </p:nvSpPr>
          <p:spPr>
            <a:xfrm>
              <a:off x="468800" y="356370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3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143" y="347"/>
                    <a:pt x="1135" y="383"/>
                  </a:cubicBezTo>
                  <a:lnTo>
                    <a:pt x="656" y="650"/>
                  </a:lnTo>
                  <a:cubicBezTo>
                    <a:pt x="642" y="661"/>
                    <a:pt x="624" y="666"/>
                    <a:pt x="607" y="666"/>
                  </a:cubicBezTo>
                  <a:cubicBezTo>
                    <a:pt x="589" y="666"/>
                    <a:pt x="572" y="661"/>
                    <a:pt x="557" y="650"/>
                  </a:cubicBezTo>
                  <a:cubicBezTo>
                    <a:pt x="557" y="650"/>
                    <a:pt x="50" y="354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2" y="30"/>
                    <a:pt x="593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15" y="298"/>
                    <a:pt x="1" y="319"/>
                    <a:pt x="1" y="340"/>
                  </a:cubicBezTo>
                  <a:cubicBezTo>
                    <a:pt x="1" y="361"/>
                    <a:pt x="15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9" y="700"/>
                    <a:pt x="600" y="700"/>
                  </a:cubicBezTo>
                  <a:cubicBezTo>
                    <a:pt x="628" y="700"/>
                    <a:pt x="656" y="693"/>
                    <a:pt x="677" y="679"/>
                  </a:cubicBezTo>
                  <a:lnTo>
                    <a:pt x="1150" y="411"/>
                  </a:lnTo>
                  <a:cubicBezTo>
                    <a:pt x="1171" y="404"/>
                    <a:pt x="1185" y="383"/>
                    <a:pt x="1192" y="361"/>
                  </a:cubicBezTo>
                  <a:cubicBezTo>
                    <a:pt x="1192" y="340"/>
                    <a:pt x="1178" y="326"/>
                    <a:pt x="1164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486775" y="35744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43" y="284"/>
                  </a:lnTo>
                  <a:cubicBezTo>
                    <a:pt x="8" y="305"/>
                    <a:pt x="1" y="333"/>
                    <a:pt x="29" y="354"/>
                  </a:cubicBezTo>
                  <a:lnTo>
                    <a:pt x="543" y="650"/>
                  </a:lnTo>
                  <a:cubicBezTo>
                    <a:pt x="561" y="661"/>
                    <a:pt x="580" y="666"/>
                    <a:pt x="600" y="666"/>
                  </a:cubicBezTo>
                  <a:cubicBezTo>
                    <a:pt x="619" y="666"/>
                    <a:pt x="639" y="661"/>
                    <a:pt x="656" y="650"/>
                  </a:cubicBezTo>
                  <a:lnTo>
                    <a:pt x="1135" y="383"/>
                  </a:lnTo>
                  <a:cubicBezTo>
                    <a:pt x="1171" y="361"/>
                    <a:pt x="1171" y="333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2"/>
            <p:cNvSpPr/>
            <p:nvPr/>
          </p:nvSpPr>
          <p:spPr>
            <a:xfrm>
              <a:off x="486600" y="3574100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3" y="37"/>
                  </a:moveTo>
                  <a:cubicBezTo>
                    <a:pt x="607" y="37"/>
                    <a:pt x="621" y="37"/>
                    <a:pt x="635" y="51"/>
                  </a:cubicBezTo>
                  <a:cubicBezTo>
                    <a:pt x="635" y="51"/>
                    <a:pt x="1142" y="347"/>
                    <a:pt x="1135" y="383"/>
                  </a:cubicBezTo>
                  <a:lnTo>
                    <a:pt x="656" y="657"/>
                  </a:lnTo>
                  <a:cubicBezTo>
                    <a:pt x="642" y="664"/>
                    <a:pt x="624" y="668"/>
                    <a:pt x="607" y="668"/>
                  </a:cubicBezTo>
                  <a:cubicBezTo>
                    <a:pt x="589" y="668"/>
                    <a:pt x="571" y="664"/>
                    <a:pt x="557" y="657"/>
                  </a:cubicBezTo>
                  <a:cubicBezTo>
                    <a:pt x="557" y="657"/>
                    <a:pt x="50" y="354"/>
                    <a:pt x="57" y="319"/>
                  </a:cubicBezTo>
                  <a:lnTo>
                    <a:pt x="536" y="51"/>
                  </a:lnTo>
                  <a:cubicBezTo>
                    <a:pt x="550" y="37"/>
                    <a:pt x="571" y="37"/>
                    <a:pt x="593" y="37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15" y="298"/>
                    <a:pt x="0" y="319"/>
                    <a:pt x="0" y="340"/>
                  </a:cubicBezTo>
                  <a:cubicBezTo>
                    <a:pt x="0" y="361"/>
                    <a:pt x="15" y="383"/>
                    <a:pt x="29" y="390"/>
                  </a:cubicBezTo>
                  <a:lnTo>
                    <a:pt x="536" y="686"/>
                  </a:lnTo>
                  <a:cubicBezTo>
                    <a:pt x="557" y="700"/>
                    <a:pt x="579" y="700"/>
                    <a:pt x="600" y="700"/>
                  </a:cubicBezTo>
                  <a:cubicBezTo>
                    <a:pt x="628" y="700"/>
                    <a:pt x="649" y="700"/>
                    <a:pt x="670" y="686"/>
                  </a:cubicBezTo>
                  <a:lnTo>
                    <a:pt x="1150" y="418"/>
                  </a:lnTo>
                  <a:cubicBezTo>
                    <a:pt x="1171" y="404"/>
                    <a:pt x="1185" y="390"/>
                    <a:pt x="1192" y="361"/>
                  </a:cubicBezTo>
                  <a:cubicBezTo>
                    <a:pt x="1192" y="347"/>
                    <a:pt x="1178" y="326"/>
                    <a:pt x="1164" y="319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2"/>
            <p:cNvSpPr/>
            <p:nvPr/>
          </p:nvSpPr>
          <p:spPr>
            <a:xfrm>
              <a:off x="504575" y="3584850"/>
              <a:ext cx="29450" cy="16700"/>
            </a:xfrm>
            <a:custGeom>
              <a:rect b="b" l="l" r="r" t="t"/>
              <a:pathLst>
                <a:path extrusionOk="0" h="668" w="1178">
                  <a:moveTo>
                    <a:pt x="578" y="0"/>
                  </a:moveTo>
                  <a:cubicBezTo>
                    <a:pt x="557" y="0"/>
                    <a:pt x="536" y="5"/>
                    <a:pt x="515" y="16"/>
                  </a:cubicBezTo>
                  <a:lnTo>
                    <a:pt x="36" y="291"/>
                  </a:lnTo>
                  <a:cubicBezTo>
                    <a:pt x="8" y="305"/>
                    <a:pt x="1" y="340"/>
                    <a:pt x="29" y="354"/>
                  </a:cubicBezTo>
                  <a:lnTo>
                    <a:pt x="536" y="657"/>
                  </a:lnTo>
                  <a:cubicBezTo>
                    <a:pt x="557" y="664"/>
                    <a:pt x="579" y="668"/>
                    <a:pt x="599" y="668"/>
                  </a:cubicBezTo>
                  <a:cubicBezTo>
                    <a:pt x="619" y="668"/>
                    <a:pt x="638" y="664"/>
                    <a:pt x="656" y="657"/>
                  </a:cubicBezTo>
                  <a:lnTo>
                    <a:pt x="1135" y="383"/>
                  </a:lnTo>
                  <a:cubicBezTo>
                    <a:pt x="1171" y="361"/>
                    <a:pt x="1178" y="333"/>
                    <a:pt x="1143" y="312"/>
                  </a:cubicBezTo>
                  <a:lnTo>
                    <a:pt x="635" y="16"/>
                  </a:lnTo>
                  <a:cubicBezTo>
                    <a:pt x="617" y="5"/>
                    <a:pt x="598" y="0"/>
                    <a:pt x="57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2"/>
            <p:cNvSpPr/>
            <p:nvPr/>
          </p:nvSpPr>
          <p:spPr>
            <a:xfrm>
              <a:off x="504400" y="358447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8"/>
                  </a:moveTo>
                  <a:cubicBezTo>
                    <a:pt x="607" y="38"/>
                    <a:pt x="621" y="45"/>
                    <a:pt x="635" y="52"/>
                  </a:cubicBezTo>
                  <a:cubicBezTo>
                    <a:pt x="635" y="52"/>
                    <a:pt x="1142" y="348"/>
                    <a:pt x="1135" y="390"/>
                  </a:cubicBezTo>
                  <a:lnTo>
                    <a:pt x="656" y="658"/>
                  </a:lnTo>
                  <a:cubicBezTo>
                    <a:pt x="638" y="665"/>
                    <a:pt x="621" y="669"/>
                    <a:pt x="604" y="669"/>
                  </a:cubicBezTo>
                  <a:cubicBezTo>
                    <a:pt x="587" y="669"/>
                    <a:pt x="571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29" y="52"/>
                  </a:lnTo>
                  <a:cubicBezTo>
                    <a:pt x="550" y="38"/>
                    <a:pt x="571" y="38"/>
                    <a:pt x="593" y="38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15" y="383"/>
                    <a:pt x="29" y="390"/>
                  </a:cubicBezTo>
                  <a:lnTo>
                    <a:pt x="536" y="687"/>
                  </a:lnTo>
                  <a:cubicBezTo>
                    <a:pt x="557" y="701"/>
                    <a:pt x="579" y="701"/>
                    <a:pt x="600" y="701"/>
                  </a:cubicBezTo>
                  <a:cubicBezTo>
                    <a:pt x="621" y="701"/>
                    <a:pt x="649" y="701"/>
                    <a:pt x="670" y="687"/>
                  </a:cubicBezTo>
                  <a:lnTo>
                    <a:pt x="1150" y="419"/>
                  </a:lnTo>
                  <a:cubicBezTo>
                    <a:pt x="1171" y="405"/>
                    <a:pt x="1185" y="390"/>
                    <a:pt x="1185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522375" y="3595375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5" y="0"/>
                  </a:moveTo>
                  <a:cubicBezTo>
                    <a:pt x="554" y="0"/>
                    <a:pt x="533" y="4"/>
                    <a:pt x="515" y="11"/>
                  </a:cubicBezTo>
                  <a:lnTo>
                    <a:pt x="43" y="286"/>
                  </a:lnTo>
                  <a:cubicBezTo>
                    <a:pt x="8" y="307"/>
                    <a:pt x="1" y="335"/>
                    <a:pt x="29" y="349"/>
                  </a:cubicBezTo>
                  <a:lnTo>
                    <a:pt x="536" y="652"/>
                  </a:lnTo>
                  <a:cubicBezTo>
                    <a:pt x="557" y="659"/>
                    <a:pt x="579" y="663"/>
                    <a:pt x="599" y="663"/>
                  </a:cubicBezTo>
                  <a:cubicBezTo>
                    <a:pt x="619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71" y="363"/>
                    <a:pt x="1171" y="328"/>
                    <a:pt x="1142" y="314"/>
                  </a:cubicBezTo>
                  <a:lnTo>
                    <a:pt x="635" y="11"/>
                  </a:lnTo>
                  <a:cubicBezTo>
                    <a:pt x="617" y="4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2"/>
            <p:cNvSpPr/>
            <p:nvPr/>
          </p:nvSpPr>
          <p:spPr>
            <a:xfrm>
              <a:off x="522200" y="359505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86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1"/>
                    <a:pt x="1135" y="383"/>
                  </a:cubicBezTo>
                  <a:lnTo>
                    <a:pt x="656" y="651"/>
                  </a:lnTo>
                  <a:cubicBezTo>
                    <a:pt x="638" y="658"/>
                    <a:pt x="621" y="662"/>
                    <a:pt x="604" y="662"/>
                  </a:cubicBezTo>
                  <a:cubicBezTo>
                    <a:pt x="587" y="662"/>
                    <a:pt x="571" y="658"/>
                    <a:pt x="557" y="651"/>
                  </a:cubicBezTo>
                  <a:cubicBezTo>
                    <a:pt x="557" y="651"/>
                    <a:pt x="43" y="355"/>
                    <a:pt x="57" y="313"/>
                  </a:cubicBezTo>
                  <a:lnTo>
                    <a:pt x="536" y="45"/>
                  </a:lnTo>
                  <a:cubicBezTo>
                    <a:pt x="550" y="38"/>
                    <a:pt x="571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5"/>
                  </a:lnTo>
                  <a:cubicBezTo>
                    <a:pt x="15" y="292"/>
                    <a:pt x="0" y="313"/>
                    <a:pt x="0" y="341"/>
                  </a:cubicBezTo>
                  <a:cubicBezTo>
                    <a:pt x="0" y="355"/>
                    <a:pt x="8" y="376"/>
                    <a:pt x="29" y="383"/>
                  </a:cubicBezTo>
                  <a:lnTo>
                    <a:pt x="536" y="679"/>
                  </a:lnTo>
                  <a:cubicBezTo>
                    <a:pt x="557" y="694"/>
                    <a:pt x="578" y="701"/>
                    <a:pt x="600" y="701"/>
                  </a:cubicBezTo>
                  <a:cubicBezTo>
                    <a:pt x="621" y="701"/>
                    <a:pt x="649" y="694"/>
                    <a:pt x="670" y="679"/>
                  </a:cubicBezTo>
                  <a:lnTo>
                    <a:pt x="1149" y="412"/>
                  </a:lnTo>
                  <a:cubicBezTo>
                    <a:pt x="1171" y="405"/>
                    <a:pt x="1185" y="383"/>
                    <a:pt x="1192" y="355"/>
                  </a:cubicBezTo>
                  <a:cubicBezTo>
                    <a:pt x="1185" y="341"/>
                    <a:pt x="1178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2"/>
            <p:cNvSpPr/>
            <p:nvPr/>
          </p:nvSpPr>
          <p:spPr>
            <a:xfrm>
              <a:off x="540175" y="360580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5" y="1"/>
                  </a:moveTo>
                  <a:cubicBezTo>
                    <a:pt x="554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0" y="306"/>
                    <a:pt x="0" y="334"/>
                    <a:pt x="29" y="355"/>
                  </a:cubicBezTo>
                  <a:lnTo>
                    <a:pt x="536" y="651"/>
                  </a:lnTo>
                  <a:cubicBezTo>
                    <a:pt x="557" y="662"/>
                    <a:pt x="579" y="667"/>
                    <a:pt x="599" y="667"/>
                  </a:cubicBezTo>
                  <a:cubicBezTo>
                    <a:pt x="619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27"/>
                    <a:pt x="1142" y="313"/>
                  </a:cubicBezTo>
                  <a:lnTo>
                    <a:pt x="635" y="17"/>
                  </a:lnTo>
                  <a:cubicBezTo>
                    <a:pt x="617" y="6"/>
                    <a:pt x="596" y="1"/>
                    <a:pt x="57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2"/>
            <p:cNvSpPr/>
            <p:nvPr/>
          </p:nvSpPr>
          <p:spPr>
            <a:xfrm>
              <a:off x="540000" y="3605450"/>
              <a:ext cx="29625" cy="17525"/>
            </a:xfrm>
            <a:custGeom>
              <a:rect b="b" l="l" r="r" t="t"/>
              <a:pathLst>
                <a:path extrusionOk="0" h="701" w="1185">
                  <a:moveTo>
                    <a:pt x="586" y="31"/>
                  </a:moveTo>
                  <a:cubicBezTo>
                    <a:pt x="607" y="31"/>
                    <a:pt x="621" y="38"/>
                    <a:pt x="628" y="45"/>
                  </a:cubicBezTo>
                  <a:cubicBezTo>
                    <a:pt x="628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38" y="662"/>
                    <a:pt x="621" y="667"/>
                    <a:pt x="604" y="667"/>
                  </a:cubicBezTo>
                  <a:cubicBezTo>
                    <a:pt x="587" y="667"/>
                    <a:pt x="571" y="662"/>
                    <a:pt x="557" y="651"/>
                  </a:cubicBezTo>
                  <a:cubicBezTo>
                    <a:pt x="557" y="651"/>
                    <a:pt x="43" y="355"/>
                    <a:pt x="57" y="320"/>
                  </a:cubicBezTo>
                  <a:lnTo>
                    <a:pt x="529" y="45"/>
                  </a:lnTo>
                  <a:cubicBezTo>
                    <a:pt x="550" y="38"/>
                    <a:pt x="571" y="31"/>
                    <a:pt x="586" y="31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85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7" y="376"/>
                    <a:pt x="29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1" y="404"/>
                    <a:pt x="1185" y="383"/>
                    <a:pt x="1185" y="362"/>
                  </a:cubicBezTo>
                  <a:cubicBezTo>
                    <a:pt x="1185" y="341"/>
                    <a:pt x="1178" y="320"/>
                    <a:pt x="1157" y="313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2"/>
            <p:cNvSpPr/>
            <p:nvPr/>
          </p:nvSpPr>
          <p:spPr>
            <a:xfrm>
              <a:off x="557975" y="3616200"/>
              <a:ext cx="51125" cy="29425"/>
            </a:xfrm>
            <a:custGeom>
              <a:rect b="b" l="l" r="r" t="t"/>
              <a:pathLst>
                <a:path extrusionOk="0" h="1177" w="2045">
                  <a:moveTo>
                    <a:pt x="578" y="1"/>
                  </a:moveTo>
                  <a:cubicBezTo>
                    <a:pt x="557" y="1"/>
                    <a:pt x="536" y="6"/>
                    <a:pt x="515" y="17"/>
                  </a:cubicBezTo>
                  <a:lnTo>
                    <a:pt x="43" y="285"/>
                  </a:lnTo>
                  <a:cubicBezTo>
                    <a:pt x="8" y="306"/>
                    <a:pt x="0" y="334"/>
                    <a:pt x="36" y="355"/>
                  </a:cubicBezTo>
                  <a:lnTo>
                    <a:pt x="1410" y="1166"/>
                  </a:lnTo>
                  <a:cubicBezTo>
                    <a:pt x="1428" y="1173"/>
                    <a:pt x="1449" y="1176"/>
                    <a:pt x="1470" y="1176"/>
                  </a:cubicBezTo>
                  <a:cubicBezTo>
                    <a:pt x="1491" y="1176"/>
                    <a:pt x="1513" y="1173"/>
                    <a:pt x="1530" y="1166"/>
                  </a:cubicBezTo>
                  <a:lnTo>
                    <a:pt x="2010" y="891"/>
                  </a:lnTo>
                  <a:cubicBezTo>
                    <a:pt x="2045" y="877"/>
                    <a:pt x="2045" y="841"/>
                    <a:pt x="2017" y="827"/>
                  </a:cubicBezTo>
                  <a:lnTo>
                    <a:pt x="635" y="17"/>
                  </a:lnTo>
                  <a:cubicBezTo>
                    <a:pt x="617" y="6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2"/>
            <p:cNvSpPr/>
            <p:nvPr/>
          </p:nvSpPr>
          <p:spPr>
            <a:xfrm>
              <a:off x="557800" y="3615850"/>
              <a:ext cx="51475" cy="30375"/>
            </a:xfrm>
            <a:custGeom>
              <a:rect b="b" l="l" r="r" t="t"/>
              <a:pathLst>
                <a:path extrusionOk="0" h="1215" w="2059">
                  <a:moveTo>
                    <a:pt x="569" y="35"/>
                  </a:moveTo>
                  <a:cubicBezTo>
                    <a:pt x="574" y="35"/>
                    <a:pt x="580" y="36"/>
                    <a:pt x="586" y="38"/>
                  </a:cubicBezTo>
                  <a:cubicBezTo>
                    <a:pt x="600" y="38"/>
                    <a:pt x="614" y="38"/>
                    <a:pt x="628" y="45"/>
                  </a:cubicBezTo>
                  <a:cubicBezTo>
                    <a:pt x="628" y="45"/>
                    <a:pt x="2009" y="855"/>
                    <a:pt x="2002" y="898"/>
                  </a:cubicBezTo>
                  <a:lnTo>
                    <a:pt x="1523" y="1166"/>
                  </a:lnTo>
                  <a:cubicBezTo>
                    <a:pt x="1505" y="1173"/>
                    <a:pt x="1488" y="1176"/>
                    <a:pt x="1471" y="1176"/>
                  </a:cubicBezTo>
                  <a:cubicBezTo>
                    <a:pt x="1454" y="1176"/>
                    <a:pt x="1438" y="1173"/>
                    <a:pt x="1424" y="1166"/>
                  </a:cubicBezTo>
                  <a:cubicBezTo>
                    <a:pt x="1424" y="1166"/>
                    <a:pt x="43" y="355"/>
                    <a:pt x="50" y="320"/>
                  </a:cubicBezTo>
                  <a:lnTo>
                    <a:pt x="529" y="52"/>
                  </a:lnTo>
                  <a:cubicBezTo>
                    <a:pt x="539" y="42"/>
                    <a:pt x="554" y="35"/>
                    <a:pt x="569" y="35"/>
                  </a:cubicBezTo>
                  <a:close/>
                  <a:moveTo>
                    <a:pt x="582" y="1"/>
                  </a:moveTo>
                  <a:cubicBezTo>
                    <a:pt x="559" y="1"/>
                    <a:pt x="536" y="6"/>
                    <a:pt x="515" y="17"/>
                  </a:cubicBezTo>
                  <a:lnTo>
                    <a:pt x="36" y="292"/>
                  </a:lnTo>
                  <a:cubicBezTo>
                    <a:pt x="15" y="299"/>
                    <a:pt x="0" y="320"/>
                    <a:pt x="0" y="341"/>
                  </a:cubicBezTo>
                  <a:cubicBezTo>
                    <a:pt x="0" y="362"/>
                    <a:pt x="7" y="376"/>
                    <a:pt x="29" y="390"/>
                  </a:cubicBezTo>
                  <a:lnTo>
                    <a:pt x="1403" y="1201"/>
                  </a:lnTo>
                  <a:cubicBezTo>
                    <a:pt x="1424" y="1208"/>
                    <a:pt x="1446" y="1215"/>
                    <a:pt x="1467" y="1215"/>
                  </a:cubicBezTo>
                  <a:cubicBezTo>
                    <a:pt x="1495" y="1215"/>
                    <a:pt x="1516" y="1208"/>
                    <a:pt x="1544" y="1194"/>
                  </a:cubicBezTo>
                  <a:lnTo>
                    <a:pt x="2017" y="926"/>
                  </a:lnTo>
                  <a:cubicBezTo>
                    <a:pt x="2038" y="919"/>
                    <a:pt x="2052" y="898"/>
                    <a:pt x="2059" y="870"/>
                  </a:cubicBezTo>
                  <a:cubicBezTo>
                    <a:pt x="2059" y="855"/>
                    <a:pt x="2045" y="834"/>
                    <a:pt x="2031" y="827"/>
                  </a:cubicBezTo>
                  <a:lnTo>
                    <a:pt x="649" y="17"/>
                  </a:lnTo>
                  <a:cubicBezTo>
                    <a:pt x="628" y="6"/>
                    <a:pt x="605" y="1"/>
                    <a:pt x="5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2"/>
            <p:cNvSpPr/>
            <p:nvPr/>
          </p:nvSpPr>
          <p:spPr>
            <a:xfrm>
              <a:off x="374875" y="3488450"/>
              <a:ext cx="29275" cy="16675"/>
            </a:xfrm>
            <a:custGeom>
              <a:rect b="b" l="l" r="r" t="t"/>
              <a:pathLst>
                <a:path extrusionOk="0" h="667" w="1171">
                  <a:moveTo>
                    <a:pt x="575" y="0"/>
                  </a:moveTo>
                  <a:cubicBezTo>
                    <a:pt x="554" y="0"/>
                    <a:pt x="532" y="5"/>
                    <a:pt x="515" y="16"/>
                  </a:cubicBezTo>
                  <a:lnTo>
                    <a:pt x="35" y="284"/>
                  </a:lnTo>
                  <a:cubicBezTo>
                    <a:pt x="7" y="305"/>
                    <a:pt x="0" y="333"/>
                    <a:pt x="28" y="354"/>
                  </a:cubicBezTo>
                  <a:lnTo>
                    <a:pt x="536" y="650"/>
                  </a:lnTo>
                  <a:cubicBezTo>
                    <a:pt x="557" y="661"/>
                    <a:pt x="578" y="666"/>
                    <a:pt x="599" y="666"/>
                  </a:cubicBezTo>
                  <a:cubicBezTo>
                    <a:pt x="619" y="666"/>
                    <a:pt x="638" y="661"/>
                    <a:pt x="656" y="650"/>
                  </a:cubicBezTo>
                  <a:lnTo>
                    <a:pt x="1135" y="383"/>
                  </a:lnTo>
                  <a:cubicBezTo>
                    <a:pt x="1170" y="361"/>
                    <a:pt x="1170" y="333"/>
                    <a:pt x="1142" y="312"/>
                  </a:cubicBezTo>
                  <a:lnTo>
                    <a:pt x="635" y="16"/>
                  </a:lnTo>
                  <a:cubicBezTo>
                    <a:pt x="617" y="5"/>
                    <a:pt x="596" y="0"/>
                    <a:pt x="57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374700" y="3488275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2" y="30"/>
                  </a:moveTo>
                  <a:cubicBezTo>
                    <a:pt x="606" y="30"/>
                    <a:pt x="621" y="37"/>
                    <a:pt x="635" y="44"/>
                  </a:cubicBezTo>
                  <a:cubicBezTo>
                    <a:pt x="635" y="44"/>
                    <a:pt x="1142" y="347"/>
                    <a:pt x="1135" y="383"/>
                  </a:cubicBezTo>
                  <a:lnTo>
                    <a:pt x="656" y="650"/>
                  </a:lnTo>
                  <a:cubicBezTo>
                    <a:pt x="638" y="661"/>
                    <a:pt x="621" y="666"/>
                    <a:pt x="604" y="666"/>
                  </a:cubicBezTo>
                  <a:cubicBezTo>
                    <a:pt x="587" y="666"/>
                    <a:pt x="571" y="661"/>
                    <a:pt x="557" y="650"/>
                  </a:cubicBezTo>
                  <a:cubicBezTo>
                    <a:pt x="557" y="650"/>
                    <a:pt x="42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19"/>
                    <a:pt x="0" y="340"/>
                  </a:cubicBezTo>
                  <a:cubicBezTo>
                    <a:pt x="0" y="361"/>
                    <a:pt x="7" y="375"/>
                    <a:pt x="28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4" y="383"/>
                    <a:pt x="1192" y="361"/>
                  </a:cubicBezTo>
                  <a:cubicBezTo>
                    <a:pt x="1184" y="340"/>
                    <a:pt x="1177" y="326"/>
                    <a:pt x="1156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357075" y="3478000"/>
              <a:ext cx="29275" cy="16725"/>
            </a:xfrm>
            <a:custGeom>
              <a:rect b="b" l="l" r="r" t="t"/>
              <a:pathLst>
                <a:path extrusionOk="0" h="669" w="1171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56"/>
                  </a:cubicBezTo>
                  <a:lnTo>
                    <a:pt x="536" y="653"/>
                  </a:lnTo>
                  <a:cubicBezTo>
                    <a:pt x="557" y="663"/>
                    <a:pt x="578" y="668"/>
                    <a:pt x="599" y="668"/>
                  </a:cubicBezTo>
                  <a:cubicBezTo>
                    <a:pt x="619" y="668"/>
                    <a:pt x="638" y="663"/>
                    <a:pt x="656" y="653"/>
                  </a:cubicBezTo>
                  <a:lnTo>
                    <a:pt x="1135" y="385"/>
                  </a:lnTo>
                  <a:cubicBezTo>
                    <a:pt x="1170" y="364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2"/>
            <p:cNvSpPr/>
            <p:nvPr/>
          </p:nvSpPr>
          <p:spPr>
            <a:xfrm>
              <a:off x="356900" y="3477700"/>
              <a:ext cx="29625" cy="17500"/>
            </a:xfrm>
            <a:custGeom>
              <a:rect b="b" l="l" r="r" t="t"/>
              <a:pathLst>
                <a:path extrusionOk="0" h="700" w="1185">
                  <a:moveTo>
                    <a:pt x="585" y="30"/>
                  </a:moveTo>
                  <a:cubicBezTo>
                    <a:pt x="606" y="30"/>
                    <a:pt x="621" y="37"/>
                    <a:pt x="628" y="44"/>
                  </a:cubicBezTo>
                  <a:cubicBezTo>
                    <a:pt x="628" y="44"/>
                    <a:pt x="1142" y="347"/>
                    <a:pt x="1128" y="383"/>
                  </a:cubicBezTo>
                  <a:lnTo>
                    <a:pt x="656" y="650"/>
                  </a:lnTo>
                  <a:cubicBezTo>
                    <a:pt x="638" y="661"/>
                    <a:pt x="621" y="666"/>
                    <a:pt x="603" y="666"/>
                  </a:cubicBezTo>
                  <a:cubicBezTo>
                    <a:pt x="585" y="666"/>
                    <a:pt x="568" y="661"/>
                    <a:pt x="550" y="650"/>
                  </a:cubicBezTo>
                  <a:cubicBezTo>
                    <a:pt x="550" y="650"/>
                    <a:pt x="43" y="354"/>
                    <a:pt x="57" y="319"/>
                  </a:cubicBezTo>
                  <a:lnTo>
                    <a:pt x="529" y="44"/>
                  </a:lnTo>
                  <a:cubicBezTo>
                    <a:pt x="550" y="37"/>
                    <a:pt x="571" y="30"/>
                    <a:pt x="585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8"/>
                    <a:pt x="0" y="319"/>
                    <a:pt x="0" y="340"/>
                  </a:cubicBezTo>
                  <a:cubicBezTo>
                    <a:pt x="0" y="361"/>
                    <a:pt x="7" y="376"/>
                    <a:pt x="28" y="383"/>
                  </a:cubicBezTo>
                  <a:lnTo>
                    <a:pt x="536" y="686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1" y="700"/>
                    <a:pt x="649" y="693"/>
                    <a:pt x="670" y="686"/>
                  </a:cubicBezTo>
                  <a:lnTo>
                    <a:pt x="1149" y="411"/>
                  </a:lnTo>
                  <a:cubicBezTo>
                    <a:pt x="1170" y="404"/>
                    <a:pt x="1185" y="383"/>
                    <a:pt x="1185" y="361"/>
                  </a:cubicBezTo>
                  <a:cubicBezTo>
                    <a:pt x="1185" y="340"/>
                    <a:pt x="1177" y="326"/>
                    <a:pt x="1156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2"/>
            <p:cNvSpPr/>
            <p:nvPr/>
          </p:nvSpPr>
          <p:spPr>
            <a:xfrm>
              <a:off x="410475" y="3509375"/>
              <a:ext cx="34375" cy="19525"/>
            </a:xfrm>
            <a:custGeom>
              <a:rect b="b" l="l" r="r" t="t"/>
              <a:pathLst>
                <a:path extrusionOk="0" h="781" w="1375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5" y="286"/>
                  </a:lnTo>
                  <a:cubicBezTo>
                    <a:pt x="0" y="300"/>
                    <a:pt x="0" y="335"/>
                    <a:pt x="28" y="349"/>
                  </a:cubicBezTo>
                  <a:lnTo>
                    <a:pt x="740" y="765"/>
                  </a:lnTo>
                  <a:cubicBezTo>
                    <a:pt x="758" y="776"/>
                    <a:pt x="777" y="781"/>
                    <a:pt x="797" y="781"/>
                  </a:cubicBezTo>
                  <a:cubicBezTo>
                    <a:pt x="816" y="781"/>
                    <a:pt x="836" y="776"/>
                    <a:pt x="853" y="765"/>
                  </a:cubicBezTo>
                  <a:lnTo>
                    <a:pt x="1333" y="497"/>
                  </a:lnTo>
                  <a:cubicBezTo>
                    <a:pt x="1368" y="476"/>
                    <a:pt x="1375" y="448"/>
                    <a:pt x="1340" y="427"/>
                  </a:cubicBezTo>
                  <a:lnTo>
                    <a:pt x="635" y="11"/>
                  </a:lnTo>
                  <a:cubicBezTo>
                    <a:pt x="613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410125" y="3508925"/>
              <a:ext cx="34725" cy="20475"/>
            </a:xfrm>
            <a:custGeom>
              <a:rect b="b" l="l" r="r" t="t"/>
              <a:pathLst>
                <a:path extrusionOk="0" h="819" w="1389">
                  <a:moveTo>
                    <a:pt x="592" y="36"/>
                  </a:moveTo>
                  <a:cubicBezTo>
                    <a:pt x="606" y="36"/>
                    <a:pt x="620" y="43"/>
                    <a:pt x="635" y="50"/>
                  </a:cubicBezTo>
                  <a:cubicBezTo>
                    <a:pt x="635" y="50"/>
                    <a:pt x="1347" y="466"/>
                    <a:pt x="1339" y="501"/>
                  </a:cubicBezTo>
                  <a:lnTo>
                    <a:pt x="860" y="776"/>
                  </a:lnTo>
                  <a:cubicBezTo>
                    <a:pt x="846" y="783"/>
                    <a:pt x="828" y="787"/>
                    <a:pt x="811" y="787"/>
                  </a:cubicBezTo>
                  <a:cubicBezTo>
                    <a:pt x="793" y="787"/>
                    <a:pt x="776" y="783"/>
                    <a:pt x="761" y="776"/>
                  </a:cubicBezTo>
                  <a:cubicBezTo>
                    <a:pt x="761" y="776"/>
                    <a:pt x="49" y="360"/>
                    <a:pt x="57" y="318"/>
                  </a:cubicBezTo>
                  <a:lnTo>
                    <a:pt x="536" y="50"/>
                  </a:lnTo>
                  <a:cubicBezTo>
                    <a:pt x="550" y="43"/>
                    <a:pt x="571" y="36"/>
                    <a:pt x="592" y="36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8"/>
                    <a:pt x="515" y="22"/>
                  </a:cubicBezTo>
                  <a:lnTo>
                    <a:pt x="42" y="290"/>
                  </a:lnTo>
                  <a:cubicBezTo>
                    <a:pt x="21" y="297"/>
                    <a:pt x="7" y="318"/>
                    <a:pt x="0" y="346"/>
                  </a:cubicBezTo>
                  <a:cubicBezTo>
                    <a:pt x="0" y="360"/>
                    <a:pt x="14" y="381"/>
                    <a:pt x="28" y="388"/>
                  </a:cubicBezTo>
                  <a:lnTo>
                    <a:pt x="740" y="804"/>
                  </a:lnTo>
                  <a:cubicBezTo>
                    <a:pt x="761" y="811"/>
                    <a:pt x="783" y="818"/>
                    <a:pt x="804" y="818"/>
                  </a:cubicBezTo>
                  <a:cubicBezTo>
                    <a:pt x="825" y="818"/>
                    <a:pt x="853" y="818"/>
                    <a:pt x="874" y="804"/>
                  </a:cubicBezTo>
                  <a:lnTo>
                    <a:pt x="1354" y="536"/>
                  </a:lnTo>
                  <a:cubicBezTo>
                    <a:pt x="1375" y="522"/>
                    <a:pt x="1389" y="501"/>
                    <a:pt x="1389" y="480"/>
                  </a:cubicBezTo>
                  <a:cubicBezTo>
                    <a:pt x="1389" y="459"/>
                    <a:pt x="1382" y="445"/>
                    <a:pt x="1361" y="438"/>
                  </a:cubicBezTo>
                  <a:lnTo>
                    <a:pt x="656" y="22"/>
                  </a:lnTo>
                  <a:cubicBezTo>
                    <a:pt x="635" y="8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433025" y="3522700"/>
              <a:ext cx="100650" cy="58550"/>
            </a:xfrm>
            <a:custGeom>
              <a:rect b="b" l="l" r="r" t="t"/>
              <a:pathLst>
                <a:path extrusionOk="0" h="2342" w="4026">
                  <a:moveTo>
                    <a:pt x="588" y="1"/>
                  </a:moveTo>
                  <a:cubicBezTo>
                    <a:pt x="566" y="1"/>
                    <a:pt x="543" y="8"/>
                    <a:pt x="522" y="21"/>
                  </a:cubicBezTo>
                  <a:lnTo>
                    <a:pt x="43" y="288"/>
                  </a:lnTo>
                  <a:cubicBezTo>
                    <a:pt x="8" y="310"/>
                    <a:pt x="1" y="338"/>
                    <a:pt x="36" y="352"/>
                  </a:cubicBezTo>
                  <a:lnTo>
                    <a:pt x="3391" y="2326"/>
                  </a:lnTo>
                  <a:cubicBezTo>
                    <a:pt x="3409" y="2336"/>
                    <a:pt x="3430" y="2342"/>
                    <a:pt x="3451" y="2342"/>
                  </a:cubicBezTo>
                  <a:cubicBezTo>
                    <a:pt x="3472" y="2342"/>
                    <a:pt x="3493" y="2336"/>
                    <a:pt x="3511" y="2326"/>
                  </a:cubicBezTo>
                  <a:lnTo>
                    <a:pt x="3990" y="2051"/>
                  </a:lnTo>
                  <a:cubicBezTo>
                    <a:pt x="4019" y="2037"/>
                    <a:pt x="4026" y="2001"/>
                    <a:pt x="3997" y="1987"/>
                  </a:cubicBezTo>
                  <a:lnTo>
                    <a:pt x="635" y="14"/>
                  </a:lnTo>
                  <a:cubicBezTo>
                    <a:pt x="620" y="5"/>
                    <a:pt x="604" y="1"/>
                    <a:pt x="5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432850" y="3522275"/>
              <a:ext cx="101000" cy="59450"/>
            </a:xfrm>
            <a:custGeom>
              <a:rect b="b" l="l" r="r" t="t"/>
              <a:pathLst>
                <a:path extrusionOk="0" h="2378" w="4040">
                  <a:moveTo>
                    <a:pt x="593" y="38"/>
                  </a:moveTo>
                  <a:cubicBezTo>
                    <a:pt x="607" y="38"/>
                    <a:pt x="621" y="38"/>
                    <a:pt x="635" y="52"/>
                  </a:cubicBezTo>
                  <a:cubicBezTo>
                    <a:pt x="635" y="52"/>
                    <a:pt x="3990" y="2018"/>
                    <a:pt x="3983" y="2061"/>
                  </a:cubicBezTo>
                  <a:lnTo>
                    <a:pt x="3504" y="2329"/>
                  </a:lnTo>
                  <a:cubicBezTo>
                    <a:pt x="3490" y="2336"/>
                    <a:pt x="3474" y="2339"/>
                    <a:pt x="3457" y="2339"/>
                  </a:cubicBezTo>
                  <a:cubicBezTo>
                    <a:pt x="3441" y="2339"/>
                    <a:pt x="3423" y="2336"/>
                    <a:pt x="3405" y="2329"/>
                  </a:cubicBezTo>
                  <a:cubicBezTo>
                    <a:pt x="3405" y="2329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0" y="38"/>
                    <a:pt x="571" y="38"/>
                    <a:pt x="593" y="38"/>
                  </a:cubicBezTo>
                  <a:close/>
                  <a:moveTo>
                    <a:pt x="586" y="1"/>
                  </a:moveTo>
                  <a:cubicBezTo>
                    <a:pt x="561" y="1"/>
                    <a:pt x="536" y="6"/>
                    <a:pt x="515" y="16"/>
                  </a:cubicBezTo>
                  <a:lnTo>
                    <a:pt x="43" y="291"/>
                  </a:lnTo>
                  <a:cubicBezTo>
                    <a:pt x="22" y="298"/>
                    <a:pt x="8" y="320"/>
                    <a:pt x="0" y="341"/>
                  </a:cubicBezTo>
                  <a:cubicBezTo>
                    <a:pt x="0" y="362"/>
                    <a:pt x="15" y="376"/>
                    <a:pt x="29" y="390"/>
                  </a:cubicBezTo>
                  <a:lnTo>
                    <a:pt x="3391" y="2364"/>
                  </a:lnTo>
                  <a:cubicBezTo>
                    <a:pt x="3405" y="2371"/>
                    <a:pt x="3426" y="2378"/>
                    <a:pt x="3455" y="2378"/>
                  </a:cubicBezTo>
                  <a:cubicBezTo>
                    <a:pt x="3476" y="2378"/>
                    <a:pt x="3504" y="2371"/>
                    <a:pt x="3525" y="2357"/>
                  </a:cubicBezTo>
                  <a:lnTo>
                    <a:pt x="4004" y="2089"/>
                  </a:lnTo>
                  <a:cubicBezTo>
                    <a:pt x="4026" y="2082"/>
                    <a:pt x="4040" y="2061"/>
                    <a:pt x="4040" y="2033"/>
                  </a:cubicBezTo>
                  <a:cubicBezTo>
                    <a:pt x="4040" y="2018"/>
                    <a:pt x="4026" y="1997"/>
                    <a:pt x="4012" y="1990"/>
                  </a:cubicBezTo>
                  <a:lnTo>
                    <a:pt x="656" y="16"/>
                  </a:lnTo>
                  <a:cubicBezTo>
                    <a:pt x="635" y="6"/>
                    <a:pt x="610" y="1"/>
                    <a:pt x="5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522025" y="3574950"/>
              <a:ext cx="33325" cy="19025"/>
            </a:xfrm>
            <a:custGeom>
              <a:rect b="b" l="l" r="r" t="t"/>
              <a:pathLst>
                <a:path extrusionOk="0" h="761" w="1333">
                  <a:moveTo>
                    <a:pt x="584" y="0"/>
                  </a:moveTo>
                  <a:cubicBezTo>
                    <a:pt x="563" y="0"/>
                    <a:pt x="541" y="6"/>
                    <a:pt x="522" y="17"/>
                  </a:cubicBezTo>
                  <a:lnTo>
                    <a:pt x="43" y="285"/>
                  </a:lnTo>
                  <a:cubicBezTo>
                    <a:pt x="7" y="306"/>
                    <a:pt x="0" y="341"/>
                    <a:pt x="36" y="356"/>
                  </a:cubicBezTo>
                  <a:lnTo>
                    <a:pt x="698" y="750"/>
                  </a:lnTo>
                  <a:cubicBezTo>
                    <a:pt x="714" y="757"/>
                    <a:pt x="733" y="760"/>
                    <a:pt x="752" y="760"/>
                  </a:cubicBezTo>
                  <a:cubicBezTo>
                    <a:pt x="775" y="760"/>
                    <a:pt x="799" y="755"/>
                    <a:pt x="818" y="743"/>
                  </a:cubicBezTo>
                  <a:lnTo>
                    <a:pt x="1297" y="475"/>
                  </a:lnTo>
                  <a:cubicBezTo>
                    <a:pt x="1326" y="454"/>
                    <a:pt x="1333" y="426"/>
                    <a:pt x="1305" y="405"/>
                  </a:cubicBezTo>
                  <a:lnTo>
                    <a:pt x="635" y="10"/>
                  </a:lnTo>
                  <a:cubicBezTo>
                    <a:pt x="619" y="4"/>
                    <a:pt x="602" y="0"/>
                    <a:pt x="5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521850" y="3574625"/>
              <a:ext cx="33675" cy="19800"/>
            </a:xfrm>
            <a:custGeom>
              <a:rect b="b" l="l" r="r" t="t"/>
              <a:pathLst>
                <a:path extrusionOk="0" h="792" w="1347">
                  <a:moveTo>
                    <a:pt x="592" y="30"/>
                  </a:moveTo>
                  <a:cubicBezTo>
                    <a:pt x="607" y="30"/>
                    <a:pt x="621" y="37"/>
                    <a:pt x="635" y="44"/>
                  </a:cubicBezTo>
                  <a:cubicBezTo>
                    <a:pt x="635" y="44"/>
                    <a:pt x="1304" y="439"/>
                    <a:pt x="1290" y="474"/>
                  </a:cubicBezTo>
                  <a:lnTo>
                    <a:pt x="818" y="749"/>
                  </a:lnTo>
                  <a:cubicBezTo>
                    <a:pt x="800" y="756"/>
                    <a:pt x="783" y="760"/>
                    <a:pt x="766" y="760"/>
                  </a:cubicBezTo>
                  <a:cubicBezTo>
                    <a:pt x="749" y="760"/>
                    <a:pt x="733" y="756"/>
                    <a:pt x="719" y="749"/>
                  </a:cubicBezTo>
                  <a:cubicBezTo>
                    <a:pt x="719" y="749"/>
                    <a:pt x="50" y="354"/>
                    <a:pt x="57" y="319"/>
                  </a:cubicBezTo>
                  <a:lnTo>
                    <a:pt x="536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3" y="0"/>
                  </a:moveTo>
                  <a:cubicBezTo>
                    <a:pt x="559" y="0"/>
                    <a:pt x="536" y="6"/>
                    <a:pt x="515" y="16"/>
                  </a:cubicBezTo>
                  <a:lnTo>
                    <a:pt x="43" y="284"/>
                  </a:lnTo>
                  <a:cubicBezTo>
                    <a:pt x="22" y="298"/>
                    <a:pt x="7" y="319"/>
                    <a:pt x="0" y="340"/>
                  </a:cubicBezTo>
                  <a:cubicBezTo>
                    <a:pt x="0" y="362"/>
                    <a:pt x="14" y="376"/>
                    <a:pt x="29" y="383"/>
                  </a:cubicBezTo>
                  <a:lnTo>
                    <a:pt x="698" y="777"/>
                  </a:lnTo>
                  <a:cubicBezTo>
                    <a:pt x="719" y="784"/>
                    <a:pt x="741" y="792"/>
                    <a:pt x="762" y="792"/>
                  </a:cubicBezTo>
                  <a:cubicBezTo>
                    <a:pt x="783" y="792"/>
                    <a:pt x="811" y="784"/>
                    <a:pt x="832" y="777"/>
                  </a:cubicBezTo>
                  <a:lnTo>
                    <a:pt x="1312" y="502"/>
                  </a:lnTo>
                  <a:cubicBezTo>
                    <a:pt x="1333" y="495"/>
                    <a:pt x="1347" y="474"/>
                    <a:pt x="1347" y="453"/>
                  </a:cubicBezTo>
                  <a:cubicBezTo>
                    <a:pt x="1347" y="432"/>
                    <a:pt x="1340" y="418"/>
                    <a:pt x="1319" y="411"/>
                  </a:cubicBezTo>
                  <a:lnTo>
                    <a:pt x="656" y="16"/>
                  </a:lnTo>
                  <a:cubicBezTo>
                    <a:pt x="631" y="6"/>
                    <a:pt x="607" y="0"/>
                    <a:pt x="5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543875" y="3587650"/>
              <a:ext cx="29275" cy="16700"/>
            </a:xfrm>
            <a:custGeom>
              <a:rect b="b" l="l" r="r" t="t"/>
              <a:pathLst>
                <a:path extrusionOk="0" h="668" w="1171">
                  <a:moveTo>
                    <a:pt x="572" y="1"/>
                  </a:moveTo>
                  <a:cubicBezTo>
                    <a:pt x="552" y="1"/>
                    <a:pt x="533" y="6"/>
                    <a:pt x="515" y="17"/>
                  </a:cubicBezTo>
                  <a:lnTo>
                    <a:pt x="36" y="285"/>
                  </a:lnTo>
                  <a:cubicBezTo>
                    <a:pt x="1" y="306"/>
                    <a:pt x="1" y="334"/>
                    <a:pt x="29" y="355"/>
                  </a:cubicBezTo>
                  <a:lnTo>
                    <a:pt x="536" y="651"/>
                  </a:lnTo>
                  <a:cubicBezTo>
                    <a:pt x="554" y="662"/>
                    <a:pt x="575" y="667"/>
                    <a:pt x="596" y="667"/>
                  </a:cubicBezTo>
                  <a:cubicBezTo>
                    <a:pt x="617" y="667"/>
                    <a:pt x="638" y="662"/>
                    <a:pt x="656" y="651"/>
                  </a:cubicBezTo>
                  <a:lnTo>
                    <a:pt x="1135" y="383"/>
                  </a:lnTo>
                  <a:cubicBezTo>
                    <a:pt x="1171" y="362"/>
                    <a:pt x="1171" y="334"/>
                    <a:pt x="1143" y="313"/>
                  </a:cubicBezTo>
                  <a:lnTo>
                    <a:pt x="635" y="17"/>
                  </a:lnTo>
                  <a:cubicBezTo>
                    <a:pt x="614" y="6"/>
                    <a:pt x="593" y="1"/>
                    <a:pt x="57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543525" y="3587300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600" y="38"/>
                  </a:moveTo>
                  <a:cubicBezTo>
                    <a:pt x="614" y="38"/>
                    <a:pt x="628" y="45"/>
                    <a:pt x="635" y="52"/>
                  </a:cubicBezTo>
                  <a:cubicBezTo>
                    <a:pt x="635" y="52"/>
                    <a:pt x="1142" y="348"/>
                    <a:pt x="1135" y="383"/>
                  </a:cubicBezTo>
                  <a:lnTo>
                    <a:pt x="663" y="658"/>
                  </a:lnTo>
                  <a:cubicBezTo>
                    <a:pt x="645" y="665"/>
                    <a:pt x="628" y="669"/>
                    <a:pt x="610" y="669"/>
                  </a:cubicBezTo>
                  <a:cubicBezTo>
                    <a:pt x="593" y="669"/>
                    <a:pt x="575" y="665"/>
                    <a:pt x="557" y="658"/>
                  </a:cubicBezTo>
                  <a:cubicBezTo>
                    <a:pt x="557" y="658"/>
                    <a:pt x="50" y="355"/>
                    <a:pt x="57" y="320"/>
                  </a:cubicBezTo>
                  <a:lnTo>
                    <a:pt x="536" y="52"/>
                  </a:lnTo>
                  <a:cubicBezTo>
                    <a:pt x="557" y="38"/>
                    <a:pt x="571" y="38"/>
                    <a:pt x="593" y="38"/>
                  </a:cubicBezTo>
                  <a:close/>
                  <a:moveTo>
                    <a:pt x="589" y="1"/>
                  </a:moveTo>
                  <a:cubicBezTo>
                    <a:pt x="566" y="1"/>
                    <a:pt x="543" y="6"/>
                    <a:pt x="522" y="17"/>
                  </a:cubicBezTo>
                  <a:lnTo>
                    <a:pt x="43" y="292"/>
                  </a:lnTo>
                  <a:cubicBezTo>
                    <a:pt x="22" y="299"/>
                    <a:pt x="7" y="320"/>
                    <a:pt x="0" y="341"/>
                  </a:cubicBezTo>
                  <a:cubicBezTo>
                    <a:pt x="7" y="362"/>
                    <a:pt x="15" y="383"/>
                    <a:pt x="36" y="390"/>
                  </a:cubicBezTo>
                  <a:lnTo>
                    <a:pt x="543" y="686"/>
                  </a:lnTo>
                  <a:cubicBezTo>
                    <a:pt x="564" y="700"/>
                    <a:pt x="578" y="700"/>
                    <a:pt x="600" y="700"/>
                  </a:cubicBezTo>
                  <a:cubicBezTo>
                    <a:pt x="628" y="700"/>
                    <a:pt x="656" y="700"/>
                    <a:pt x="677" y="686"/>
                  </a:cubicBezTo>
                  <a:lnTo>
                    <a:pt x="1157" y="418"/>
                  </a:lnTo>
                  <a:cubicBezTo>
                    <a:pt x="1178" y="404"/>
                    <a:pt x="1192" y="390"/>
                    <a:pt x="1192" y="362"/>
                  </a:cubicBezTo>
                  <a:cubicBezTo>
                    <a:pt x="1192" y="348"/>
                    <a:pt x="1178" y="327"/>
                    <a:pt x="1164" y="320"/>
                  </a:cubicBezTo>
                  <a:lnTo>
                    <a:pt x="656" y="17"/>
                  </a:lnTo>
                  <a:cubicBezTo>
                    <a:pt x="635" y="6"/>
                    <a:pt x="612" y="1"/>
                    <a:pt x="5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570850" y="3598050"/>
              <a:ext cx="20100" cy="11450"/>
            </a:xfrm>
            <a:custGeom>
              <a:rect b="b" l="l" r="r" t="t"/>
              <a:pathLst>
                <a:path extrusionOk="0" h="458" w="804">
                  <a:moveTo>
                    <a:pt x="204" y="1"/>
                  </a:moveTo>
                  <a:cubicBezTo>
                    <a:pt x="185" y="1"/>
                    <a:pt x="166" y="6"/>
                    <a:pt x="148" y="17"/>
                  </a:cubicBezTo>
                  <a:lnTo>
                    <a:pt x="42" y="73"/>
                  </a:lnTo>
                  <a:cubicBezTo>
                    <a:pt x="7" y="94"/>
                    <a:pt x="0" y="129"/>
                    <a:pt x="35" y="144"/>
                  </a:cubicBezTo>
                  <a:lnTo>
                    <a:pt x="543" y="447"/>
                  </a:lnTo>
                  <a:cubicBezTo>
                    <a:pt x="560" y="454"/>
                    <a:pt x="580" y="457"/>
                    <a:pt x="600" y="457"/>
                  </a:cubicBezTo>
                  <a:cubicBezTo>
                    <a:pt x="620" y="457"/>
                    <a:pt x="642" y="454"/>
                    <a:pt x="663" y="447"/>
                  </a:cubicBezTo>
                  <a:lnTo>
                    <a:pt x="761" y="383"/>
                  </a:lnTo>
                  <a:cubicBezTo>
                    <a:pt x="797" y="362"/>
                    <a:pt x="804" y="334"/>
                    <a:pt x="775" y="320"/>
                  </a:cubicBezTo>
                  <a:lnTo>
                    <a:pt x="261" y="17"/>
                  </a:lnTo>
                  <a:cubicBezTo>
                    <a:pt x="243" y="6"/>
                    <a:pt x="224" y="1"/>
                    <a:pt x="20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570675" y="3597700"/>
              <a:ext cx="20450" cy="12225"/>
            </a:xfrm>
            <a:custGeom>
              <a:rect b="b" l="l" r="r" t="t"/>
              <a:pathLst>
                <a:path extrusionOk="0" h="489" w="818">
                  <a:moveTo>
                    <a:pt x="219" y="38"/>
                  </a:moveTo>
                  <a:cubicBezTo>
                    <a:pt x="233" y="38"/>
                    <a:pt x="247" y="45"/>
                    <a:pt x="261" y="52"/>
                  </a:cubicBezTo>
                  <a:cubicBezTo>
                    <a:pt x="261" y="52"/>
                    <a:pt x="768" y="348"/>
                    <a:pt x="761" y="390"/>
                  </a:cubicBezTo>
                  <a:lnTo>
                    <a:pt x="656" y="447"/>
                  </a:lnTo>
                  <a:cubicBezTo>
                    <a:pt x="641" y="454"/>
                    <a:pt x="626" y="457"/>
                    <a:pt x="609" y="457"/>
                  </a:cubicBezTo>
                  <a:cubicBezTo>
                    <a:pt x="592" y="457"/>
                    <a:pt x="575" y="454"/>
                    <a:pt x="557" y="447"/>
                  </a:cubicBezTo>
                  <a:cubicBezTo>
                    <a:pt x="557" y="447"/>
                    <a:pt x="49" y="150"/>
                    <a:pt x="56" y="108"/>
                  </a:cubicBezTo>
                  <a:lnTo>
                    <a:pt x="162" y="52"/>
                  </a:lnTo>
                  <a:cubicBezTo>
                    <a:pt x="176" y="38"/>
                    <a:pt x="197" y="38"/>
                    <a:pt x="219" y="38"/>
                  </a:cubicBezTo>
                  <a:close/>
                  <a:moveTo>
                    <a:pt x="215" y="1"/>
                  </a:moveTo>
                  <a:cubicBezTo>
                    <a:pt x="192" y="1"/>
                    <a:pt x="169" y="6"/>
                    <a:pt x="148" y="17"/>
                  </a:cubicBezTo>
                  <a:lnTo>
                    <a:pt x="42" y="80"/>
                  </a:lnTo>
                  <a:cubicBezTo>
                    <a:pt x="21" y="87"/>
                    <a:pt x="7" y="108"/>
                    <a:pt x="0" y="129"/>
                  </a:cubicBezTo>
                  <a:cubicBezTo>
                    <a:pt x="0" y="150"/>
                    <a:pt x="14" y="172"/>
                    <a:pt x="35" y="179"/>
                  </a:cubicBezTo>
                  <a:lnTo>
                    <a:pt x="543" y="475"/>
                  </a:lnTo>
                  <a:cubicBezTo>
                    <a:pt x="557" y="489"/>
                    <a:pt x="578" y="489"/>
                    <a:pt x="599" y="489"/>
                  </a:cubicBezTo>
                  <a:cubicBezTo>
                    <a:pt x="627" y="489"/>
                    <a:pt x="656" y="489"/>
                    <a:pt x="677" y="475"/>
                  </a:cubicBezTo>
                  <a:lnTo>
                    <a:pt x="782" y="418"/>
                  </a:lnTo>
                  <a:cubicBezTo>
                    <a:pt x="804" y="411"/>
                    <a:pt x="818" y="390"/>
                    <a:pt x="818" y="362"/>
                  </a:cubicBezTo>
                  <a:cubicBezTo>
                    <a:pt x="818" y="348"/>
                    <a:pt x="804" y="327"/>
                    <a:pt x="790" y="320"/>
                  </a:cubicBezTo>
                  <a:lnTo>
                    <a:pt x="282" y="17"/>
                  </a:lnTo>
                  <a:cubicBezTo>
                    <a:pt x="261" y="6"/>
                    <a:pt x="238" y="1"/>
                    <a:pt x="2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579300" y="3608575"/>
              <a:ext cx="29450" cy="16600"/>
            </a:xfrm>
            <a:custGeom>
              <a:rect b="b" l="l" r="r" t="t"/>
              <a:pathLst>
                <a:path extrusionOk="0" h="664" w="1178">
                  <a:moveTo>
                    <a:pt x="578" y="1"/>
                  </a:moveTo>
                  <a:cubicBezTo>
                    <a:pt x="559" y="1"/>
                    <a:pt x="540" y="5"/>
                    <a:pt x="522" y="12"/>
                  </a:cubicBezTo>
                  <a:lnTo>
                    <a:pt x="43" y="286"/>
                  </a:lnTo>
                  <a:cubicBezTo>
                    <a:pt x="7" y="308"/>
                    <a:pt x="0" y="336"/>
                    <a:pt x="36" y="350"/>
                  </a:cubicBezTo>
                  <a:lnTo>
                    <a:pt x="543" y="653"/>
                  </a:lnTo>
                  <a:cubicBezTo>
                    <a:pt x="561" y="660"/>
                    <a:pt x="580" y="664"/>
                    <a:pt x="600" y="664"/>
                  </a:cubicBezTo>
                  <a:cubicBezTo>
                    <a:pt x="619" y="664"/>
                    <a:pt x="638" y="660"/>
                    <a:pt x="656" y="653"/>
                  </a:cubicBezTo>
                  <a:lnTo>
                    <a:pt x="1135" y="378"/>
                  </a:lnTo>
                  <a:cubicBezTo>
                    <a:pt x="1171" y="364"/>
                    <a:pt x="1178" y="329"/>
                    <a:pt x="1149" y="315"/>
                  </a:cubicBezTo>
                  <a:lnTo>
                    <a:pt x="635" y="12"/>
                  </a:lnTo>
                  <a:cubicBezTo>
                    <a:pt x="617" y="5"/>
                    <a:pt x="598" y="1"/>
                    <a:pt x="5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579125" y="3608275"/>
              <a:ext cx="29800" cy="17525"/>
            </a:xfrm>
            <a:custGeom>
              <a:rect b="b" l="l" r="r" t="t"/>
              <a:pathLst>
                <a:path extrusionOk="0" h="701" w="1192">
                  <a:moveTo>
                    <a:pt x="593" y="31"/>
                  </a:moveTo>
                  <a:cubicBezTo>
                    <a:pt x="607" y="31"/>
                    <a:pt x="621" y="38"/>
                    <a:pt x="635" y="45"/>
                  </a:cubicBezTo>
                  <a:cubicBezTo>
                    <a:pt x="635" y="45"/>
                    <a:pt x="1142" y="348"/>
                    <a:pt x="1135" y="383"/>
                  </a:cubicBezTo>
                  <a:lnTo>
                    <a:pt x="656" y="651"/>
                  </a:lnTo>
                  <a:cubicBezTo>
                    <a:pt x="642" y="658"/>
                    <a:pt x="626" y="662"/>
                    <a:pt x="609" y="662"/>
                  </a:cubicBezTo>
                  <a:cubicBezTo>
                    <a:pt x="593" y="662"/>
                    <a:pt x="575" y="658"/>
                    <a:pt x="557" y="651"/>
                  </a:cubicBezTo>
                  <a:cubicBezTo>
                    <a:pt x="557" y="651"/>
                    <a:pt x="50" y="355"/>
                    <a:pt x="57" y="320"/>
                  </a:cubicBezTo>
                  <a:lnTo>
                    <a:pt x="536" y="45"/>
                  </a:lnTo>
                  <a:cubicBezTo>
                    <a:pt x="550" y="38"/>
                    <a:pt x="571" y="31"/>
                    <a:pt x="593" y="31"/>
                  </a:cubicBezTo>
                  <a:close/>
                  <a:moveTo>
                    <a:pt x="585" y="1"/>
                  </a:moveTo>
                  <a:cubicBezTo>
                    <a:pt x="561" y="1"/>
                    <a:pt x="536" y="6"/>
                    <a:pt x="515" y="17"/>
                  </a:cubicBezTo>
                  <a:lnTo>
                    <a:pt x="43" y="284"/>
                  </a:lnTo>
                  <a:cubicBezTo>
                    <a:pt x="22" y="298"/>
                    <a:pt x="7" y="313"/>
                    <a:pt x="0" y="341"/>
                  </a:cubicBezTo>
                  <a:cubicBezTo>
                    <a:pt x="0" y="355"/>
                    <a:pt x="14" y="376"/>
                    <a:pt x="29" y="383"/>
                  </a:cubicBezTo>
                  <a:lnTo>
                    <a:pt x="543" y="686"/>
                  </a:lnTo>
                  <a:cubicBezTo>
                    <a:pt x="557" y="693"/>
                    <a:pt x="578" y="700"/>
                    <a:pt x="600" y="700"/>
                  </a:cubicBezTo>
                  <a:cubicBezTo>
                    <a:pt x="628" y="700"/>
                    <a:pt x="649" y="693"/>
                    <a:pt x="677" y="686"/>
                  </a:cubicBezTo>
                  <a:lnTo>
                    <a:pt x="1149" y="411"/>
                  </a:lnTo>
                  <a:cubicBezTo>
                    <a:pt x="1178" y="404"/>
                    <a:pt x="1192" y="383"/>
                    <a:pt x="1192" y="362"/>
                  </a:cubicBezTo>
                  <a:cubicBezTo>
                    <a:pt x="1192" y="341"/>
                    <a:pt x="1178" y="320"/>
                    <a:pt x="1164" y="313"/>
                  </a:cubicBezTo>
                  <a:lnTo>
                    <a:pt x="656" y="17"/>
                  </a:lnTo>
                  <a:cubicBezTo>
                    <a:pt x="635" y="6"/>
                    <a:pt x="610" y="1"/>
                    <a:pt x="5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606625" y="3619025"/>
              <a:ext cx="19925" cy="11400"/>
            </a:xfrm>
            <a:custGeom>
              <a:rect b="b" l="l" r="r" t="t"/>
              <a:pathLst>
                <a:path extrusionOk="0" h="456" w="797">
                  <a:moveTo>
                    <a:pt x="198" y="1"/>
                  </a:moveTo>
                  <a:cubicBezTo>
                    <a:pt x="178" y="1"/>
                    <a:pt x="159" y="6"/>
                    <a:pt x="141" y="17"/>
                  </a:cubicBezTo>
                  <a:lnTo>
                    <a:pt x="35" y="73"/>
                  </a:lnTo>
                  <a:cubicBezTo>
                    <a:pt x="0" y="94"/>
                    <a:pt x="0" y="122"/>
                    <a:pt x="28" y="143"/>
                  </a:cubicBezTo>
                  <a:lnTo>
                    <a:pt x="536" y="439"/>
                  </a:lnTo>
                  <a:cubicBezTo>
                    <a:pt x="553" y="450"/>
                    <a:pt x="575" y="455"/>
                    <a:pt x="596" y="455"/>
                  </a:cubicBezTo>
                  <a:cubicBezTo>
                    <a:pt x="617" y="455"/>
                    <a:pt x="638" y="450"/>
                    <a:pt x="656" y="439"/>
                  </a:cubicBezTo>
                  <a:lnTo>
                    <a:pt x="761" y="383"/>
                  </a:lnTo>
                  <a:cubicBezTo>
                    <a:pt x="797" y="362"/>
                    <a:pt x="797" y="334"/>
                    <a:pt x="768" y="313"/>
                  </a:cubicBezTo>
                  <a:lnTo>
                    <a:pt x="261" y="17"/>
                  </a:lnTo>
                  <a:cubicBezTo>
                    <a:pt x="240" y="6"/>
                    <a:pt x="219" y="1"/>
                    <a:pt x="1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606450" y="3618675"/>
              <a:ext cx="20275" cy="12225"/>
            </a:xfrm>
            <a:custGeom>
              <a:rect b="b" l="l" r="r" t="t"/>
              <a:pathLst>
                <a:path extrusionOk="0" h="489" w="811">
                  <a:moveTo>
                    <a:pt x="211" y="38"/>
                  </a:moveTo>
                  <a:cubicBezTo>
                    <a:pt x="226" y="38"/>
                    <a:pt x="247" y="38"/>
                    <a:pt x="254" y="52"/>
                  </a:cubicBezTo>
                  <a:cubicBezTo>
                    <a:pt x="254" y="52"/>
                    <a:pt x="768" y="348"/>
                    <a:pt x="754" y="383"/>
                  </a:cubicBezTo>
                  <a:lnTo>
                    <a:pt x="656" y="446"/>
                  </a:lnTo>
                  <a:cubicBezTo>
                    <a:pt x="638" y="453"/>
                    <a:pt x="620" y="457"/>
                    <a:pt x="603" y="457"/>
                  </a:cubicBezTo>
                  <a:cubicBezTo>
                    <a:pt x="585" y="457"/>
                    <a:pt x="567" y="453"/>
                    <a:pt x="550" y="446"/>
                  </a:cubicBezTo>
                  <a:cubicBezTo>
                    <a:pt x="550" y="446"/>
                    <a:pt x="42" y="143"/>
                    <a:pt x="49" y="108"/>
                  </a:cubicBezTo>
                  <a:lnTo>
                    <a:pt x="155" y="52"/>
                  </a:lnTo>
                  <a:cubicBezTo>
                    <a:pt x="176" y="38"/>
                    <a:pt x="190" y="38"/>
                    <a:pt x="211" y="38"/>
                  </a:cubicBezTo>
                  <a:close/>
                  <a:moveTo>
                    <a:pt x="208" y="1"/>
                  </a:moveTo>
                  <a:cubicBezTo>
                    <a:pt x="185" y="1"/>
                    <a:pt x="162" y="6"/>
                    <a:pt x="141" y="16"/>
                  </a:cubicBezTo>
                  <a:lnTo>
                    <a:pt x="35" y="80"/>
                  </a:lnTo>
                  <a:cubicBezTo>
                    <a:pt x="14" y="87"/>
                    <a:pt x="0" y="108"/>
                    <a:pt x="0" y="129"/>
                  </a:cubicBezTo>
                  <a:cubicBezTo>
                    <a:pt x="0" y="150"/>
                    <a:pt x="7" y="164"/>
                    <a:pt x="28" y="171"/>
                  </a:cubicBezTo>
                  <a:lnTo>
                    <a:pt x="536" y="475"/>
                  </a:lnTo>
                  <a:cubicBezTo>
                    <a:pt x="557" y="482"/>
                    <a:pt x="571" y="489"/>
                    <a:pt x="599" y="489"/>
                  </a:cubicBezTo>
                  <a:cubicBezTo>
                    <a:pt x="620" y="489"/>
                    <a:pt x="649" y="489"/>
                    <a:pt x="670" y="475"/>
                  </a:cubicBezTo>
                  <a:lnTo>
                    <a:pt x="775" y="418"/>
                  </a:lnTo>
                  <a:cubicBezTo>
                    <a:pt x="797" y="404"/>
                    <a:pt x="811" y="383"/>
                    <a:pt x="811" y="362"/>
                  </a:cubicBezTo>
                  <a:cubicBezTo>
                    <a:pt x="811" y="341"/>
                    <a:pt x="804" y="327"/>
                    <a:pt x="782" y="320"/>
                  </a:cubicBezTo>
                  <a:lnTo>
                    <a:pt x="275" y="16"/>
                  </a:lnTo>
                  <a:cubicBezTo>
                    <a:pt x="254" y="6"/>
                    <a:pt x="231" y="1"/>
                    <a:pt x="20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92850" y="3498975"/>
              <a:ext cx="29275" cy="16575"/>
            </a:xfrm>
            <a:custGeom>
              <a:rect b="b" l="l" r="r" t="t"/>
              <a:pathLst>
                <a:path extrusionOk="0" h="663" w="1171">
                  <a:moveTo>
                    <a:pt x="572" y="0"/>
                  </a:moveTo>
                  <a:cubicBezTo>
                    <a:pt x="552" y="0"/>
                    <a:pt x="532" y="4"/>
                    <a:pt x="515" y="11"/>
                  </a:cubicBezTo>
                  <a:lnTo>
                    <a:pt x="36" y="286"/>
                  </a:lnTo>
                  <a:cubicBezTo>
                    <a:pt x="0" y="307"/>
                    <a:pt x="0" y="335"/>
                    <a:pt x="28" y="349"/>
                  </a:cubicBezTo>
                  <a:lnTo>
                    <a:pt x="536" y="652"/>
                  </a:lnTo>
                  <a:cubicBezTo>
                    <a:pt x="554" y="659"/>
                    <a:pt x="575" y="663"/>
                    <a:pt x="596" y="663"/>
                  </a:cubicBezTo>
                  <a:cubicBezTo>
                    <a:pt x="617" y="663"/>
                    <a:pt x="638" y="659"/>
                    <a:pt x="656" y="652"/>
                  </a:cubicBezTo>
                  <a:lnTo>
                    <a:pt x="1135" y="377"/>
                  </a:lnTo>
                  <a:cubicBezTo>
                    <a:pt x="1163" y="363"/>
                    <a:pt x="1170" y="328"/>
                    <a:pt x="1142" y="314"/>
                  </a:cubicBezTo>
                  <a:lnTo>
                    <a:pt x="635" y="11"/>
                  </a:lnTo>
                  <a:cubicBezTo>
                    <a:pt x="614" y="4"/>
                    <a:pt x="592" y="0"/>
                    <a:pt x="57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2500" y="3498675"/>
              <a:ext cx="29800" cy="17500"/>
            </a:xfrm>
            <a:custGeom>
              <a:rect b="b" l="l" r="r" t="t"/>
              <a:pathLst>
                <a:path extrusionOk="0" h="700" w="1192">
                  <a:moveTo>
                    <a:pt x="592" y="30"/>
                  </a:moveTo>
                  <a:cubicBezTo>
                    <a:pt x="606" y="30"/>
                    <a:pt x="621" y="37"/>
                    <a:pt x="635" y="44"/>
                  </a:cubicBezTo>
                  <a:cubicBezTo>
                    <a:pt x="635" y="44"/>
                    <a:pt x="1142" y="340"/>
                    <a:pt x="1135" y="382"/>
                  </a:cubicBezTo>
                  <a:lnTo>
                    <a:pt x="656" y="650"/>
                  </a:lnTo>
                  <a:cubicBezTo>
                    <a:pt x="638" y="657"/>
                    <a:pt x="621" y="661"/>
                    <a:pt x="604" y="661"/>
                  </a:cubicBezTo>
                  <a:cubicBezTo>
                    <a:pt x="587" y="661"/>
                    <a:pt x="571" y="657"/>
                    <a:pt x="557" y="650"/>
                  </a:cubicBezTo>
                  <a:cubicBezTo>
                    <a:pt x="557" y="650"/>
                    <a:pt x="50" y="354"/>
                    <a:pt x="57" y="312"/>
                  </a:cubicBezTo>
                  <a:lnTo>
                    <a:pt x="536" y="44"/>
                  </a:lnTo>
                  <a:cubicBezTo>
                    <a:pt x="550" y="37"/>
                    <a:pt x="571" y="30"/>
                    <a:pt x="592" y="30"/>
                  </a:cubicBezTo>
                  <a:close/>
                  <a:moveTo>
                    <a:pt x="582" y="0"/>
                  </a:moveTo>
                  <a:cubicBezTo>
                    <a:pt x="559" y="0"/>
                    <a:pt x="536" y="5"/>
                    <a:pt x="515" y="16"/>
                  </a:cubicBezTo>
                  <a:lnTo>
                    <a:pt x="35" y="284"/>
                  </a:lnTo>
                  <a:cubicBezTo>
                    <a:pt x="14" y="291"/>
                    <a:pt x="0" y="312"/>
                    <a:pt x="0" y="340"/>
                  </a:cubicBezTo>
                  <a:cubicBezTo>
                    <a:pt x="0" y="354"/>
                    <a:pt x="14" y="375"/>
                    <a:pt x="28" y="382"/>
                  </a:cubicBezTo>
                  <a:lnTo>
                    <a:pt x="536" y="678"/>
                  </a:lnTo>
                  <a:cubicBezTo>
                    <a:pt x="557" y="693"/>
                    <a:pt x="578" y="700"/>
                    <a:pt x="599" y="700"/>
                  </a:cubicBezTo>
                  <a:cubicBezTo>
                    <a:pt x="628" y="700"/>
                    <a:pt x="649" y="693"/>
                    <a:pt x="677" y="678"/>
                  </a:cubicBezTo>
                  <a:lnTo>
                    <a:pt x="1149" y="411"/>
                  </a:lnTo>
                  <a:cubicBezTo>
                    <a:pt x="1170" y="404"/>
                    <a:pt x="1184" y="382"/>
                    <a:pt x="1192" y="354"/>
                  </a:cubicBezTo>
                  <a:cubicBezTo>
                    <a:pt x="1192" y="340"/>
                    <a:pt x="1177" y="319"/>
                    <a:pt x="1163" y="312"/>
                  </a:cubicBezTo>
                  <a:lnTo>
                    <a:pt x="649" y="16"/>
                  </a:lnTo>
                  <a:cubicBezTo>
                    <a:pt x="628" y="5"/>
                    <a:pt x="605" y="0"/>
                    <a:pt x="58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504050" y="3513675"/>
              <a:ext cx="52000" cy="30875"/>
            </a:xfrm>
            <a:custGeom>
              <a:rect b="b" l="l" r="r" t="t"/>
              <a:pathLst>
                <a:path extrusionOk="0" h="1235" w="2080">
                  <a:moveTo>
                    <a:pt x="2066" y="1"/>
                  </a:moveTo>
                  <a:lnTo>
                    <a:pt x="2066" y="1"/>
                  </a:lnTo>
                  <a:cubicBezTo>
                    <a:pt x="2066" y="1"/>
                    <a:pt x="0" y="1206"/>
                    <a:pt x="22" y="1235"/>
                  </a:cubicBezTo>
                  <a:cubicBezTo>
                    <a:pt x="22" y="1235"/>
                    <a:pt x="2080" y="29"/>
                    <a:pt x="206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689100" y="3138125"/>
              <a:ext cx="177475" cy="160925"/>
            </a:xfrm>
            <a:custGeom>
              <a:rect b="b" l="l" r="r" t="t"/>
              <a:pathLst>
                <a:path extrusionOk="0" h="6437" w="7099">
                  <a:moveTo>
                    <a:pt x="3302" y="1"/>
                  </a:moveTo>
                  <a:cubicBezTo>
                    <a:pt x="3301" y="1"/>
                    <a:pt x="3300" y="1"/>
                    <a:pt x="3299" y="1"/>
                  </a:cubicBezTo>
                  <a:cubicBezTo>
                    <a:pt x="3144" y="43"/>
                    <a:pt x="1925" y="664"/>
                    <a:pt x="1925" y="664"/>
                  </a:cubicBezTo>
                  <a:lnTo>
                    <a:pt x="494" y="1813"/>
                  </a:lnTo>
                  <a:cubicBezTo>
                    <a:pt x="494" y="1813"/>
                    <a:pt x="0" y="3074"/>
                    <a:pt x="14" y="3103"/>
                  </a:cubicBezTo>
                  <a:cubicBezTo>
                    <a:pt x="35" y="3138"/>
                    <a:pt x="120" y="4202"/>
                    <a:pt x="148" y="4386"/>
                  </a:cubicBezTo>
                  <a:cubicBezTo>
                    <a:pt x="176" y="4569"/>
                    <a:pt x="754" y="5288"/>
                    <a:pt x="860" y="5506"/>
                  </a:cubicBezTo>
                  <a:cubicBezTo>
                    <a:pt x="966" y="5732"/>
                    <a:pt x="1692" y="6437"/>
                    <a:pt x="1692" y="6437"/>
                  </a:cubicBezTo>
                  <a:cubicBezTo>
                    <a:pt x="1692" y="6437"/>
                    <a:pt x="2820" y="6042"/>
                    <a:pt x="2940" y="6000"/>
                  </a:cubicBezTo>
                  <a:cubicBezTo>
                    <a:pt x="3067" y="5958"/>
                    <a:pt x="7099" y="3483"/>
                    <a:pt x="7099" y="3483"/>
                  </a:cubicBezTo>
                  <a:cubicBezTo>
                    <a:pt x="7099" y="3483"/>
                    <a:pt x="3498" y="1"/>
                    <a:pt x="330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688550" y="3137750"/>
              <a:ext cx="178200" cy="161850"/>
            </a:xfrm>
            <a:custGeom>
              <a:rect b="b" l="l" r="r" t="t"/>
              <a:pathLst>
                <a:path extrusionOk="0" h="6474" w="7128">
                  <a:moveTo>
                    <a:pt x="3321" y="37"/>
                  </a:moveTo>
                  <a:cubicBezTo>
                    <a:pt x="3462" y="37"/>
                    <a:pt x="5647" y="2103"/>
                    <a:pt x="7086" y="3498"/>
                  </a:cubicBezTo>
                  <a:cubicBezTo>
                    <a:pt x="5683" y="4358"/>
                    <a:pt x="3046" y="5966"/>
                    <a:pt x="2955" y="6001"/>
                  </a:cubicBezTo>
                  <a:lnTo>
                    <a:pt x="1721" y="6431"/>
                  </a:lnTo>
                  <a:cubicBezTo>
                    <a:pt x="1643" y="6353"/>
                    <a:pt x="995" y="5719"/>
                    <a:pt x="896" y="5514"/>
                  </a:cubicBezTo>
                  <a:cubicBezTo>
                    <a:pt x="805" y="5352"/>
                    <a:pt x="706" y="5204"/>
                    <a:pt x="593" y="5056"/>
                  </a:cubicBezTo>
                  <a:cubicBezTo>
                    <a:pt x="410" y="4795"/>
                    <a:pt x="205" y="4499"/>
                    <a:pt x="191" y="4401"/>
                  </a:cubicBezTo>
                  <a:cubicBezTo>
                    <a:pt x="177" y="4316"/>
                    <a:pt x="149" y="4034"/>
                    <a:pt x="121" y="3766"/>
                  </a:cubicBezTo>
                  <a:cubicBezTo>
                    <a:pt x="79" y="3315"/>
                    <a:pt x="64" y="3153"/>
                    <a:pt x="57" y="3118"/>
                  </a:cubicBezTo>
                  <a:cubicBezTo>
                    <a:pt x="57" y="3054"/>
                    <a:pt x="339" y="2321"/>
                    <a:pt x="530" y="1835"/>
                  </a:cubicBezTo>
                  <a:lnTo>
                    <a:pt x="1954" y="700"/>
                  </a:lnTo>
                  <a:cubicBezTo>
                    <a:pt x="2003" y="672"/>
                    <a:pt x="3173" y="72"/>
                    <a:pt x="3321" y="37"/>
                  </a:cubicBezTo>
                  <a:close/>
                  <a:moveTo>
                    <a:pt x="3329" y="1"/>
                  </a:moveTo>
                  <a:cubicBezTo>
                    <a:pt x="3325" y="1"/>
                    <a:pt x="3323" y="1"/>
                    <a:pt x="3321" y="2"/>
                  </a:cubicBezTo>
                  <a:cubicBezTo>
                    <a:pt x="3166" y="44"/>
                    <a:pt x="1989" y="643"/>
                    <a:pt x="1932" y="672"/>
                  </a:cubicBezTo>
                  <a:cubicBezTo>
                    <a:pt x="1932" y="672"/>
                    <a:pt x="509" y="1806"/>
                    <a:pt x="501" y="1814"/>
                  </a:cubicBezTo>
                  <a:cubicBezTo>
                    <a:pt x="1" y="3089"/>
                    <a:pt x="15" y="3118"/>
                    <a:pt x="22" y="3125"/>
                  </a:cubicBezTo>
                  <a:cubicBezTo>
                    <a:pt x="29" y="3153"/>
                    <a:pt x="64" y="3477"/>
                    <a:pt x="86" y="3766"/>
                  </a:cubicBezTo>
                  <a:cubicBezTo>
                    <a:pt x="114" y="4034"/>
                    <a:pt x="142" y="4309"/>
                    <a:pt x="156" y="4401"/>
                  </a:cubicBezTo>
                  <a:cubicBezTo>
                    <a:pt x="170" y="4513"/>
                    <a:pt x="375" y="4795"/>
                    <a:pt x="565" y="5070"/>
                  </a:cubicBezTo>
                  <a:cubicBezTo>
                    <a:pt x="678" y="5218"/>
                    <a:pt x="776" y="5366"/>
                    <a:pt x="868" y="5528"/>
                  </a:cubicBezTo>
                  <a:cubicBezTo>
                    <a:pt x="974" y="5754"/>
                    <a:pt x="1672" y="6431"/>
                    <a:pt x="1714" y="6466"/>
                  </a:cubicBezTo>
                  <a:lnTo>
                    <a:pt x="1721" y="6473"/>
                  </a:lnTo>
                  <a:lnTo>
                    <a:pt x="2969" y="6036"/>
                  </a:lnTo>
                  <a:cubicBezTo>
                    <a:pt x="3089" y="5994"/>
                    <a:pt x="6966" y="3618"/>
                    <a:pt x="7128" y="3491"/>
                  </a:cubicBezTo>
                  <a:cubicBezTo>
                    <a:pt x="7121" y="3484"/>
                    <a:pt x="6211" y="2596"/>
                    <a:pt x="5288" y="1736"/>
                  </a:cubicBezTo>
                  <a:cubicBezTo>
                    <a:pt x="3559" y="99"/>
                    <a:pt x="3369" y="1"/>
                    <a:pt x="332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608200" y="3261950"/>
              <a:ext cx="383675" cy="351650"/>
            </a:xfrm>
            <a:custGeom>
              <a:rect b="b" l="l" r="r" t="t"/>
              <a:pathLst>
                <a:path extrusionOk="0" h="14066" w="15347">
                  <a:moveTo>
                    <a:pt x="7593" y="1"/>
                  </a:moveTo>
                  <a:cubicBezTo>
                    <a:pt x="6462" y="1"/>
                    <a:pt x="5359" y="406"/>
                    <a:pt x="4047" y="652"/>
                  </a:cubicBezTo>
                  <a:cubicBezTo>
                    <a:pt x="1833" y="1061"/>
                    <a:pt x="1" y="10162"/>
                    <a:pt x="677" y="11550"/>
                  </a:cubicBezTo>
                  <a:cubicBezTo>
                    <a:pt x="1517" y="13258"/>
                    <a:pt x="4896" y="14065"/>
                    <a:pt x="7996" y="14065"/>
                  </a:cubicBezTo>
                  <a:cubicBezTo>
                    <a:pt x="10207" y="14065"/>
                    <a:pt x="12276" y="13655"/>
                    <a:pt x="13183" y="12869"/>
                  </a:cubicBezTo>
                  <a:cubicBezTo>
                    <a:pt x="15347" y="11008"/>
                    <a:pt x="14367" y="6510"/>
                    <a:pt x="14254" y="5692"/>
                  </a:cubicBezTo>
                  <a:cubicBezTo>
                    <a:pt x="13824" y="2619"/>
                    <a:pt x="12196" y="2140"/>
                    <a:pt x="10039" y="758"/>
                  </a:cubicBezTo>
                  <a:cubicBezTo>
                    <a:pt x="9160" y="192"/>
                    <a:pt x="8370" y="1"/>
                    <a:pt x="75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612600" y="3261500"/>
              <a:ext cx="374875" cy="352475"/>
            </a:xfrm>
            <a:custGeom>
              <a:rect b="b" l="l" r="r" t="t"/>
              <a:pathLst>
                <a:path extrusionOk="0" h="14099" w="14995">
                  <a:moveTo>
                    <a:pt x="7417" y="36"/>
                  </a:moveTo>
                  <a:cubicBezTo>
                    <a:pt x="8192" y="36"/>
                    <a:pt x="8974" y="226"/>
                    <a:pt x="9849" y="790"/>
                  </a:cubicBezTo>
                  <a:cubicBezTo>
                    <a:pt x="10180" y="1001"/>
                    <a:pt x="10490" y="1185"/>
                    <a:pt x="10793" y="1368"/>
                  </a:cubicBezTo>
                  <a:cubicBezTo>
                    <a:pt x="12478" y="2383"/>
                    <a:pt x="13705" y="3116"/>
                    <a:pt x="14057" y="5710"/>
                  </a:cubicBezTo>
                  <a:cubicBezTo>
                    <a:pt x="14064" y="5781"/>
                    <a:pt x="14078" y="5880"/>
                    <a:pt x="14099" y="6006"/>
                  </a:cubicBezTo>
                  <a:cubicBezTo>
                    <a:pt x="14318" y="7282"/>
                    <a:pt x="14959" y="11174"/>
                    <a:pt x="12993" y="12872"/>
                  </a:cubicBezTo>
                  <a:cubicBezTo>
                    <a:pt x="12344" y="13429"/>
                    <a:pt x="11068" y="13831"/>
                    <a:pt x="9404" y="13986"/>
                  </a:cubicBezTo>
                  <a:cubicBezTo>
                    <a:pt x="8868" y="14037"/>
                    <a:pt x="8331" y="14062"/>
                    <a:pt x="7793" y="14062"/>
                  </a:cubicBezTo>
                  <a:cubicBezTo>
                    <a:pt x="6678" y="14062"/>
                    <a:pt x="5564" y="13954"/>
                    <a:pt x="4470" y="13739"/>
                  </a:cubicBezTo>
                  <a:cubicBezTo>
                    <a:pt x="2405" y="13317"/>
                    <a:pt x="995" y="12541"/>
                    <a:pt x="515" y="11554"/>
                  </a:cubicBezTo>
                  <a:cubicBezTo>
                    <a:pt x="1" y="10504"/>
                    <a:pt x="938" y="5118"/>
                    <a:pt x="2320" y="2383"/>
                  </a:cubicBezTo>
                  <a:cubicBezTo>
                    <a:pt x="2835" y="1347"/>
                    <a:pt x="3356" y="776"/>
                    <a:pt x="3871" y="684"/>
                  </a:cubicBezTo>
                  <a:cubicBezTo>
                    <a:pt x="4322" y="600"/>
                    <a:pt x="4738" y="501"/>
                    <a:pt x="5147" y="402"/>
                  </a:cubicBezTo>
                  <a:cubicBezTo>
                    <a:pt x="5936" y="212"/>
                    <a:pt x="6669" y="36"/>
                    <a:pt x="7417" y="36"/>
                  </a:cubicBezTo>
                  <a:close/>
                  <a:moveTo>
                    <a:pt x="7419" y="0"/>
                  </a:moveTo>
                  <a:cubicBezTo>
                    <a:pt x="6669" y="0"/>
                    <a:pt x="5931" y="177"/>
                    <a:pt x="5140" y="367"/>
                  </a:cubicBezTo>
                  <a:cubicBezTo>
                    <a:pt x="4731" y="466"/>
                    <a:pt x="4308" y="564"/>
                    <a:pt x="3864" y="649"/>
                  </a:cubicBezTo>
                  <a:cubicBezTo>
                    <a:pt x="3342" y="741"/>
                    <a:pt x="2806" y="1319"/>
                    <a:pt x="2285" y="2362"/>
                  </a:cubicBezTo>
                  <a:cubicBezTo>
                    <a:pt x="1643" y="3631"/>
                    <a:pt x="1044" y="5598"/>
                    <a:pt x="663" y="7628"/>
                  </a:cubicBezTo>
                  <a:cubicBezTo>
                    <a:pt x="311" y="9524"/>
                    <a:pt x="240" y="11075"/>
                    <a:pt x="480" y="11568"/>
                  </a:cubicBezTo>
                  <a:cubicBezTo>
                    <a:pt x="974" y="12569"/>
                    <a:pt x="2383" y="13352"/>
                    <a:pt x="4463" y="13775"/>
                  </a:cubicBezTo>
                  <a:cubicBezTo>
                    <a:pt x="5570" y="13993"/>
                    <a:pt x="6691" y="14099"/>
                    <a:pt x="7818" y="14099"/>
                  </a:cubicBezTo>
                  <a:cubicBezTo>
                    <a:pt x="8361" y="14099"/>
                    <a:pt x="8890" y="14071"/>
                    <a:pt x="9404" y="14021"/>
                  </a:cubicBezTo>
                  <a:cubicBezTo>
                    <a:pt x="11082" y="13866"/>
                    <a:pt x="12365" y="13458"/>
                    <a:pt x="13021" y="12894"/>
                  </a:cubicBezTo>
                  <a:cubicBezTo>
                    <a:pt x="14995" y="11188"/>
                    <a:pt x="14353" y="7282"/>
                    <a:pt x="14135" y="5999"/>
                  </a:cubicBezTo>
                  <a:cubicBezTo>
                    <a:pt x="14113" y="5872"/>
                    <a:pt x="14099" y="5774"/>
                    <a:pt x="14092" y="5696"/>
                  </a:cubicBezTo>
                  <a:cubicBezTo>
                    <a:pt x="13733" y="3088"/>
                    <a:pt x="12506" y="2355"/>
                    <a:pt x="10814" y="1340"/>
                  </a:cubicBezTo>
                  <a:cubicBezTo>
                    <a:pt x="10511" y="1157"/>
                    <a:pt x="10201" y="966"/>
                    <a:pt x="9870" y="755"/>
                  </a:cubicBezTo>
                  <a:cubicBezTo>
                    <a:pt x="8990" y="191"/>
                    <a:pt x="8198" y="0"/>
                    <a:pt x="7419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718350" y="3147125"/>
              <a:ext cx="14125" cy="4600"/>
            </a:xfrm>
            <a:custGeom>
              <a:rect b="b" l="l" r="r" t="t"/>
              <a:pathLst>
                <a:path extrusionOk="0" h="184" w="565">
                  <a:moveTo>
                    <a:pt x="275" y="0"/>
                  </a:moveTo>
                  <a:cubicBezTo>
                    <a:pt x="177" y="0"/>
                    <a:pt x="78" y="43"/>
                    <a:pt x="0" y="113"/>
                  </a:cubicBezTo>
                  <a:cubicBezTo>
                    <a:pt x="29" y="106"/>
                    <a:pt x="57" y="99"/>
                    <a:pt x="92" y="99"/>
                  </a:cubicBezTo>
                  <a:cubicBezTo>
                    <a:pt x="141" y="99"/>
                    <a:pt x="191" y="106"/>
                    <a:pt x="233" y="113"/>
                  </a:cubicBezTo>
                  <a:cubicBezTo>
                    <a:pt x="282" y="127"/>
                    <a:pt x="325" y="141"/>
                    <a:pt x="367" y="163"/>
                  </a:cubicBezTo>
                  <a:lnTo>
                    <a:pt x="402" y="184"/>
                  </a:lnTo>
                  <a:lnTo>
                    <a:pt x="564" y="85"/>
                  </a:lnTo>
                  <a:cubicBezTo>
                    <a:pt x="515" y="57"/>
                    <a:pt x="459" y="36"/>
                    <a:pt x="409" y="15"/>
                  </a:cubicBezTo>
                  <a:cubicBezTo>
                    <a:pt x="367" y="8"/>
                    <a:pt x="325" y="0"/>
                    <a:pt x="275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717100" y="3146600"/>
              <a:ext cx="15550" cy="5650"/>
            </a:xfrm>
            <a:custGeom>
              <a:rect b="b" l="l" r="r" t="t"/>
              <a:pathLst>
                <a:path extrusionOk="0" h="226" w="622">
                  <a:moveTo>
                    <a:pt x="325" y="36"/>
                  </a:moveTo>
                  <a:cubicBezTo>
                    <a:pt x="368" y="36"/>
                    <a:pt x="410" y="43"/>
                    <a:pt x="452" y="57"/>
                  </a:cubicBezTo>
                  <a:cubicBezTo>
                    <a:pt x="494" y="71"/>
                    <a:pt x="537" y="85"/>
                    <a:pt x="579" y="106"/>
                  </a:cubicBezTo>
                  <a:cubicBezTo>
                    <a:pt x="529" y="133"/>
                    <a:pt x="477" y="146"/>
                    <a:pt x="423" y="146"/>
                  </a:cubicBezTo>
                  <a:cubicBezTo>
                    <a:pt x="393" y="146"/>
                    <a:pt x="363" y="142"/>
                    <a:pt x="332" y="134"/>
                  </a:cubicBezTo>
                  <a:cubicBezTo>
                    <a:pt x="283" y="113"/>
                    <a:pt x="227" y="106"/>
                    <a:pt x="177" y="99"/>
                  </a:cubicBezTo>
                  <a:lnTo>
                    <a:pt x="121" y="99"/>
                  </a:lnTo>
                  <a:cubicBezTo>
                    <a:pt x="184" y="64"/>
                    <a:pt x="255" y="43"/>
                    <a:pt x="325" y="36"/>
                  </a:cubicBezTo>
                  <a:close/>
                  <a:moveTo>
                    <a:pt x="325" y="0"/>
                  </a:moveTo>
                  <a:cubicBezTo>
                    <a:pt x="219" y="7"/>
                    <a:pt x="121" y="50"/>
                    <a:pt x="36" y="113"/>
                  </a:cubicBezTo>
                  <a:cubicBezTo>
                    <a:pt x="15" y="120"/>
                    <a:pt x="1" y="134"/>
                    <a:pt x="283" y="148"/>
                  </a:cubicBezTo>
                  <a:cubicBezTo>
                    <a:pt x="325" y="162"/>
                    <a:pt x="368" y="184"/>
                    <a:pt x="410" y="205"/>
                  </a:cubicBezTo>
                  <a:lnTo>
                    <a:pt x="452" y="226"/>
                  </a:lnTo>
                  <a:cubicBezTo>
                    <a:pt x="452" y="219"/>
                    <a:pt x="452" y="219"/>
                    <a:pt x="459" y="219"/>
                  </a:cubicBezTo>
                  <a:cubicBezTo>
                    <a:pt x="459" y="219"/>
                    <a:pt x="621" y="120"/>
                    <a:pt x="621" y="92"/>
                  </a:cubicBezTo>
                  <a:cubicBezTo>
                    <a:pt x="572" y="64"/>
                    <a:pt x="516" y="36"/>
                    <a:pt x="459" y="21"/>
                  </a:cubicBezTo>
                  <a:cubicBezTo>
                    <a:pt x="417" y="7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712175" y="3149600"/>
              <a:ext cx="16250" cy="39325"/>
            </a:xfrm>
            <a:custGeom>
              <a:rect b="b" l="l" r="r" t="t"/>
              <a:pathLst>
                <a:path extrusionOk="0" h="1573" w="650">
                  <a:moveTo>
                    <a:pt x="318" y="0"/>
                  </a:moveTo>
                  <a:cubicBezTo>
                    <a:pt x="276" y="7"/>
                    <a:pt x="233" y="21"/>
                    <a:pt x="191" y="42"/>
                  </a:cubicBezTo>
                  <a:cubicBezTo>
                    <a:pt x="149" y="71"/>
                    <a:pt x="106" y="106"/>
                    <a:pt x="78" y="155"/>
                  </a:cubicBezTo>
                  <a:cubicBezTo>
                    <a:pt x="57" y="190"/>
                    <a:pt x="43" y="226"/>
                    <a:pt x="29" y="261"/>
                  </a:cubicBezTo>
                  <a:cubicBezTo>
                    <a:pt x="8" y="324"/>
                    <a:pt x="1" y="388"/>
                    <a:pt x="1" y="458"/>
                  </a:cubicBezTo>
                  <a:cubicBezTo>
                    <a:pt x="8" y="635"/>
                    <a:pt x="50" y="811"/>
                    <a:pt x="127" y="973"/>
                  </a:cubicBezTo>
                  <a:cubicBezTo>
                    <a:pt x="240" y="1213"/>
                    <a:pt x="416" y="1424"/>
                    <a:pt x="649" y="1572"/>
                  </a:cubicBezTo>
                  <a:lnTo>
                    <a:pt x="649" y="1043"/>
                  </a:lnTo>
                  <a:lnTo>
                    <a:pt x="649" y="339"/>
                  </a:lnTo>
                  <a:lnTo>
                    <a:pt x="649" y="85"/>
                  </a:lnTo>
                  <a:cubicBezTo>
                    <a:pt x="607" y="64"/>
                    <a:pt x="572" y="50"/>
                    <a:pt x="529" y="28"/>
                  </a:cubicBezTo>
                  <a:cubicBezTo>
                    <a:pt x="480" y="14"/>
                    <a:pt x="431" y="7"/>
                    <a:pt x="374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711650" y="3149075"/>
              <a:ext cx="17300" cy="40200"/>
            </a:xfrm>
            <a:custGeom>
              <a:rect b="b" l="l" r="r" t="t"/>
              <a:pathLst>
                <a:path extrusionOk="0" h="1608" w="692">
                  <a:moveTo>
                    <a:pt x="501" y="49"/>
                  </a:moveTo>
                  <a:cubicBezTo>
                    <a:pt x="550" y="71"/>
                    <a:pt x="600" y="92"/>
                    <a:pt x="649" y="120"/>
                  </a:cubicBezTo>
                  <a:lnTo>
                    <a:pt x="642" y="1558"/>
                  </a:lnTo>
                  <a:cubicBezTo>
                    <a:pt x="430" y="1417"/>
                    <a:pt x="268" y="1212"/>
                    <a:pt x="163" y="980"/>
                  </a:cubicBezTo>
                  <a:cubicBezTo>
                    <a:pt x="85" y="825"/>
                    <a:pt x="43" y="649"/>
                    <a:pt x="36" y="472"/>
                  </a:cubicBezTo>
                  <a:cubicBezTo>
                    <a:pt x="36" y="409"/>
                    <a:pt x="43" y="345"/>
                    <a:pt x="64" y="282"/>
                  </a:cubicBezTo>
                  <a:cubicBezTo>
                    <a:pt x="71" y="247"/>
                    <a:pt x="92" y="219"/>
                    <a:pt x="106" y="183"/>
                  </a:cubicBezTo>
                  <a:cubicBezTo>
                    <a:pt x="134" y="134"/>
                    <a:pt x="177" y="99"/>
                    <a:pt x="501" y="49"/>
                  </a:cubicBezTo>
                  <a:close/>
                  <a:moveTo>
                    <a:pt x="332" y="0"/>
                  </a:moveTo>
                  <a:cubicBezTo>
                    <a:pt x="289" y="14"/>
                    <a:pt x="247" y="28"/>
                    <a:pt x="198" y="42"/>
                  </a:cubicBezTo>
                  <a:cubicBezTo>
                    <a:pt x="148" y="71"/>
                    <a:pt x="106" y="113"/>
                    <a:pt x="78" y="162"/>
                  </a:cubicBezTo>
                  <a:cubicBezTo>
                    <a:pt x="57" y="197"/>
                    <a:pt x="43" y="240"/>
                    <a:pt x="29" y="275"/>
                  </a:cubicBezTo>
                  <a:cubicBezTo>
                    <a:pt x="7" y="338"/>
                    <a:pt x="0" y="409"/>
                    <a:pt x="0" y="472"/>
                  </a:cubicBezTo>
                  <a:cubicBezTo>
                    <a:pt x="7" y="656"/>
                    <a:pt x="50" y="832"/>
                    <a:pt x="127" y="994"/>
                  </a:cubicBezTo>
                  <a:cubicBezTo>
                    <a:pt x="240" y="1248"/>
                    <a:pt x="423" y="1459"/>
                    <a:pt x="663" y="1607"/>
                  </a:cubicBezTo>
                  <a:cubicBezTo>
                    <a:pt x="663" y="1607"/>
                    <a:pt x="670" y="1607"/>
                    <a:pt x="684" y="1593"/>
                  </a:cubicBezTo>
                  <a:cubicBezTo>
                    <a:pt x="684" y="1593"/>
                    <a:pt x="691" y="99"/>
                    <a:pt x="677" y="92"/>
                  </a:cubicBezTo>
                  <a:cubicBezTo>
                    <a:pt x="663" y="85"/>
                    <a:pt x="656" y="78"/>
                    <a:pt x="550" y="35"/>
                  </a:cubicBezTo>
                  <a:cubicBezTo>
                    <a:pt x="529" y="28"/>
                    <a:pt x="508" y="21"/>
                    <a:pt x="480" y="14"/>
                  </a:cubicBezTo>
                  <a:cubicBezTo>
                    <a:pt x="480" y="14"/>
                    <a:pt x="459" y="7"/>
                    <a:pt x="39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717300" y="3158850"/>
              <a:ext cx="7425" cy="18250"/>
            </a:xfrm>
            <a:custGeom>
              <a:rect b="b" l="l" r="r" t="t"/>
              <a:pathLst>
                <a:path extrusionOk="0" h="730" w="297">
                  <a:moveTo>
                    <a:pt x="167" y="1"/>
                  </a:moveTo>
                  <a:cubicBezTo>
                    <a:pt x="69" y="1"/>
                    <a:pt x="0" y="79"/>
                    <a:pt x="0" y="215"/>
                  </a:cubicBezTo>
                  <a:cubicBezTo>
                    <a:pt x="7" y="420"/>
                    <a:pt x="120" y="617"/>
                    <a:pt x="296" y="730"/>
                  </a:cubicBezTo>
                  <a:lnTo>
                    <a:pt x="296" y="39"/>
                  </a:lnTo>
                  <a:cubicBezTo>
                    <a:pt x="250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716250" y="3158425"/>
              <a:ext cx="8825" cy="19025"/>
            </a:xfrm>
            <a:custGeom>
              <a:rect b="b" l="l" r="r" t="t"/>
              <a:pathLst>
                <a:path extrusionOk="0" h="761" w="353">
                  <a:moveTo>
                    <a:pt x="220" y="1"/>
                  </a:moveTo>
                  <a:cubicBezTo>
                    <a:pt x="105" y="1"/>
                    <a:pt x="1" y="100"/>
                    <a:pt x="21" y="232"/>
                  </a:cubicBezTo>
                  <a:cubicBezTo>
                    <a:pt x="35" y="451"/>
                    <a:pt x="155" y="648"/>
                    <a:pt x="338" y="761"/>
                  </a:cubicBezTo>
                  <a:cubicBezTo>
                    <a:pt x="345" y="761"/>
                    <a:pt x="352" y="761"/>
                    <a:pt x="345" y="733"/>
                  </a:cubicBezTo>
                  <a:cubicBezTo>
                    <a:pt x="176" y="620"/>
                    <a:pt x="70" y="437"/>
                    <a:pt x="56" y="232"/>
                  </a:cubicBezTo>
                  <a:cubicBezTo>
                    <a:pt x="49" y="162"/>
                    <a:pt x="84" y="98"/>
                    <a:pt x="141" y="56"/>
                  </a:cubicBezTo>
                  <a:cubicBezTo>
                    <a:pt x="178" y="44"/>
                    <a:pt x="219" y="36"/>
                    <a:pt x="261" y="36"/>
                  </a:cubicBezTo>
                  <a:cubicBezTo>
                    <a:pt x="292" y="36"/>
                    <a:pt x="323" y="40"/>
                    <a:pt x="352" y="49"/>
                  </a:cubicBezTo>
                  <a:cubicBezTo>
                    <a:pt x="311" y="16"/>
                    <a:pt x="265" y="1"/>
                    <a:pt x="22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783025" y="3195950"/>
              <a:ext cx="88325" cy="127250"/>
            </a:xfrm>
            <a:custGeom>
              <a:rect b="b" l="l" r="r" t="t"/>
              <a:pathLst>
                <a:path extrusionOk="0" h="5090" w="3533">
                  <a:moveTo>
                    <a:pt x="3532" y="0"/>
                  </a:moveTo>
                  <a:lnTo>
                    <a:pt x="2707" y="162"/>
                  </a:lnTo>
                  <a:lnTo>
                    <a:pt x="1424" y="409"/>
                  </a:lnTo>
                  <a:lnTo>
                    <a:pt x="818" y="522"/>
                  </a:lnTo>
                  <a:lnTo>
                    <a:pt x="7" y="677"/>
                  </a:lnTo>
                  <a:lnTo>
                    <a:pt x="0" y="3179"/>
                  </a:lnTo>
                  <a:lnTo>
                    <a:pt x="0" y="4075"/>
                  </a:lnTo>
                  <a:cubicBezTo>
                    <a:pt x="0" y="4335"/>
                    <a:pt x="177" y="4603"/>
                    <a:pt x="522" y="4801"/>
                  </a:cubicBezTo>
                  <a:lnTo>
                    <a:pt x="607" y="4850"/>
                  </a:lnTo>
                  <a:lnTo>
                    <a:pt x="677" y="4885"/>
                  </a:lnTo>
                  <a:cubicBezTo>
                    <a:pt x="691" y="4885"/>
                    <a:pt x="705" y="4892"/>
                    <a:pt x="811" y="4935"/>
                  </a:cubicBezTo>
                  <a:lnTo>
                    <a:pt x="882" y="4963"/>
                  </a:lnTo>
                  <a:lnTo>
                    <a:pt x="1008" y="4998"/>
                  </a:lnTo>
                  <a:lnTo>
                    <a:pt x="1093" y="5026"/>
                  </a:lnTo>
                  <a:lnTo>
                    <a:pt x="1185" y="5040"/>
                  </a:lnTo>
                  <a:lnTo>
                    <a:pt x="1269" y="5061"/>
                  </a:lnTo>
                  <a:lnTo>
                    <a:pt x="1354" y="5076"/>
                  </a:lnTo>
                  <a:lnTo>
                    <a:pt x="1460" y="5083"/>
                  </a:lnTo>
                  <a:lnTo>
                    <a:pt x="1558" y="5090"/>
                  </a:lnTo>
                  <a:lnTo>
                    <a:pt x="2002" y="5090"/>
                  </a:lnTo>
                  <a:cubicBezTo>
                    <a:pt x="2017" y="5090"/>
                    <a:pt x="2038" y="5090"/>
                    <a:pt x="2122" y="5083"/>
                  </a:cubicBezTo>
                  <a:cubicBezTo>
                    <a:pt x="2143" y="5076"/>
                    <a:pt x="2179" y="5076"/>
                    <a:pt x="2207" y="5069"/>
                  </a:cubicBezTo>
                  <a:cubicBezTo>
                    <a:pt x="2228" y="5069"/>
                    <a:pt x="2249" y="5061"/>
                    <a:pt x="2327" y="5047"/>
                  </a:cubicBezTo>
                  <a:lnTo>
                    <a:pt x="2376" y="5040"/>
                  </a:lnTo>
                  <a:lnTo>
                    <a:pt x="2411" y="5033"/>
                  </a:lnTo>
                  <a:lnTo>
                    <a:pt x="2454" y="5019"/>
                  </a:lnTo>
                  <a:lnTo>
                    <a:pt x="2496" y="5012"/>
                  </a:lnTo>
                  <a:lnTo>
                    <a:pt x="2538" y="4998"/>
                  </a:lnTo>
                  <a:lnTo>
                    <a:pt x="2573" y="4991"/>
                  </a:lnTo>
                  <a:lnTo>
                    <a:pt x="2679" y="4956"/>
                  </a:lnTo>
                  <a:cubicBezTo>
                    <a:pt x="2700" y="4949"/>
                    <a:pt x="2721" y="4942"/>
                    <a:pt x="2757" y="4928"/>
                  </a:cubicBezTo>
                  <a:lnTo>
                    <a:pt x="2827" y="4899"/>
                  </a:lnTo>
                  <a:lnTo>
                    <a:pt x="2898" y="4864"/>
                  </a:lnTo>
                  <a:lnTo>
                    <a:pt x="2961" y="4829"/>
                  </a:lnTo>
                  <a:cubicBezTo>
                    <a:pt x="2982" y="4822"/>
                    <a:pt x="3003" y="4808"/>
                    <a:pt x="3271" y="4617"/>
                  </a:cubicBezTo>
                  <a:lnTo>
                    <a:pt x="3328" y="4561"/>
                  </a:lnTo>
                  <a:lnTo>
                    <a:pt x="3349" y="4533"/>
                  </a:lnTo>
                  <a:cubicBezTo>
                    <a:pt x="3419" y="4385"/>
                    <a:pt x="3483" y="4237"/>
                    <a:pt x="3532" y="4082"/>
                  </a:cubicBezTo>
                  <a:lnTo>
                    <a:pt x="3532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782675" y="3195600"/>
              <a:ext cx="89200" cy="128300"/>
            </a:xfrm>
            <a:custGeom>
              <a:rect b="b" l="l" r="r" t="t"/>
              <a:pathLst>
                <a:path extrusionOk="0" h="5132" w="3568">
                  <a:moveTo>
                    <a:pt x="3539" y="42"/>
                  </a:moveTo>
                  <a:cubicBezTo>
                    <a:pt x="3539" y="42"/>
                    <a:pt x="3539" y="4096"/>
                    <a:pt x="3433" y="4441"/>
                  </a:cubicBezTo>
                  <a:cubicBezTo>
                    <a:pt x="3433" y="4441"/>
                    <a:pt x="3405" y="4476"/>
                    <a:pt x="3384" y="4512"/>
                  </a:cubicBezTo>
                  <a:cubicBezTo>
                    <a:pt x="3377" y="4526"/>
                    <a:pt x="3370" y="4533"/>
                    <a:pt x="3306" y="4603"/>
                  </a:cubicBezTo>
                  <a:lnTo>
                    <a:pt x="3278" y="4624"/>
                  </a:lnTo>
                  <a:cubicBezTo>
                    <a:pt x="3201" y="4688"/>
                    <a:pt x="3116" y="4751"/>
                    <a:pt x="3032" y="4801"/>
                  </a:cubicBezTo>
                  <a:cubicBezTo>
                    <a:pt x="3017" y="4815"/>
                    <a:pt x="2996" y="4822"/>
                    <a:pt x="2961" y="4843"/>
                  </a:cubicBezTo>
                  <a:lnTo>
                    <a:pt x="2898" y="4871"/>
                  </a:lnTo>
                  <a:cubicBezTo>
                    <a:pt x="2883" y="4885"/>
                    <a:pt x="2862" y="4892"/>
                    <a:pt x="2827" y="4906"/>
                  </a:cubicBezTo>
                  <a:lnTo>
                    <a:pt x="2757" y="4935"/>
                  </a:lnTo>
                  <a:lnTo>
                    <a:pt x="2693" y="4956"/>
                  </a:lnTo>
                  <a:lnTo>
                    <a:pt x="2637" y="4977"/>
                  </a:lnTo>
                  <a:lnTo>
                    <a:pt x="2552" y="4998"/>
                  </a:lnTo>
                  <a:lnTo>
                    <a:pt x="2510" y="5012"/>
                  </a:lnTo>
                  <a:cubicBezTo>
                    <a:pt x="2496" y="5012"/>
                    <a:pt x="2489" y="5019"/>
                    <a:pt x="2439" y="5026"/>
                  </a:cubicBezTo>
                  <a:lnTo>
                    <a:pt x="2390" y="5040"/>
                  </a:lnTo>
                  <a:lnTo>
                    <a:pt x="2284" y="5061"/>
                  </a:lnTo>
                  <a:lnTo>
                    <a:pt x="2214" y="5068"/>
                  </a:lnTo>
                  <a:lnTo>
                    <a:pt x="2143" y="5083"/>
                  </a:lnTo>
                  <a:lnTo>
                    <a:pt x="2080" y="5090"/>
                  </a:lnTo>
                  <a:lnTo>
                    <a:pt x="1636" y="5090"/>
                  </a:lnTo>
                  <a:lnTo>
                    <a:pt x="1544" y="5083"/>
                  </a:lnTo>
                  <a:lnTo>
                    <a:pt x="1460" y="5075"/>
                  </a:lnTo>
                  <a:lnTo>
                    <a:pt x="1361" y="5061"/>
                  </a:lnTo>
                  <a:lnTo>
                    <a:pt x="1255" y="5047"/>
                  </a:lnTo>
                  <a:lnTo>
                    <a:pt x="1178" y="5033"/>
                  </a:lnTo>
                  <a:lnTo>
                    <a:pt x="1086" y="5012"/>
                  </a:lnTo>
                  <a:lnTo>
                    <a:pt x="1015" y="4991"/>
                  </a:lnTo>
                  <a:lnTo>
                    <a:pt x="973" y="4977"/>
                  </a:lnTo>
                  <a:lnTo>
                    <a:pt x="896" y="4956"/>
                  </a:lnTo>
                  <a:cubicBezTo>
                    <a:pt x="874" y="4942"/>
                    <a:pt x="860" y="4935"/>
                    <a:pt x="684" y="4864"/>
                  </a:cubicBezTo>
                  <a:lnTo>
                    <a:pt x="621" y="4836"/>
                  </a:lnTo>
                  <a:lnTo>
                    <a:pt x="557" y="4801"/>
                  </a:lnTo>
                  <a:cubicBezTo>
                    <a:pt x="226" y="4603"/>
                    <a:pt x="43" y="4349"/>
                    <a:pt x="43" y="4089"/>
                  </a:cubicBezTo>
                  <a:lnTo>
                    <a:pt x="50" y="705"/>
                  </a:lnTo>
                  <a:lnTo>
                    <a:pt x="3539" y="42"/>
                  </a:lnTo>
                  <a:close/>
                  <a:moveTo>
                    <a:pt x="3546" y="0"/>
                  </a:moveTo>
                  <a:cubicBezTo>
                    <a:pt x="3546" y="0"/>
                    <a:pt x="36" y="670"/>
                    <a:pt x="21" y="684"/>
                  </a:cubicBezTo>
                  <a:lnTo>
                    <a:pt x="0" y="4096"/>
                  </a:lnTo>
                  <a:cubicBezTo>
                    <a:pt x="0" y="4378"/>
                    <a:pt x="191" y="4638"/>
                    <a:pt x="529" y="4836"/>
                  </a:cubicBezTo>
                  <a:cubicBezTo>
                    <a:pt x="550" y="4850"/>
                    <a:pt x="571" y="4857"/>
                    <a:pt x="621" y="4878"/>
                  </a:cubicBezTo>
                  <a:cubicBezTo>
                    <a:pt x="635" y="4892"/>
                    <a:pt x="649" y="4899"/>
                    <a:pt x="698" y="4920"/>
                  </a:cubicBezTo>
                  <a:lnTo>
                    <a:pt x="790" y="4963"/>
                  </a:lnTo>
                  <a:lnTo>
                    <a:pt x="818" y="4970"/>
                  </a:lnTo>
                  <a:lnTo>
                    <a:pt x="889" y="4998"/>
                  </a:lnTo>
                  <a:lnTo>
                    <a:pt x="952" y="5019"/>
                  </a:lnTo>
                  <a:lnTo>
                    <a:pt x="1015" y="5033"/>
                  </a:lnTo>
                  <a:lnTo>
                    <a:pt x="1107" y="5061"/>
                  </a:lnTo>
                  <a:lnTo>
                    <a:pt x="1192" y="5075"/>
                  </a:lnTo>
                  <a:lnTo>
                    <a:pt x="1283" y="5097"/>
                  </a:lnTo>
                  <a:lnTo>
                    <a:pt x="1368" y="5111"/>
                  </a:lnTo>
                  <a:lnTo>
                    <a:pt x="1474" y="5118"/>
                  </a:lnTo>
                  <a:lnTo>
                    <a:pt x="1572" y="5132"/>
                  </a:lnTo>
                  <a:lnTo>
                    <a:pt x="1798" y="5132"/>
                  </a:lnTo>
                  <a:lnTo>
                    <a:pt x="1939" y="5125"/>
                  </a:lnTo>
                  <a:lnTo>
                    <a:pt x="2016" y="5118"/>
                  </a:lnTo>
                  <a:lnTo>
                    <a:pt x="2073" y="5118"/>
                  </a:lnTo>
                  <a:lnTo>
                    <a:pt x="2136" y="5111"/>
                  </a:lnTo>
                  <a:cubicBezTo>
                    <a:pt x="2164" y="5104"/>
                    <a:pt x="2200" y="5097"/>
                    <a:pt x="2221" y="5097"/>
                  </a:cubicBezTo>
                  <a:cubicBezTo>
                    <a:pt x="2242" y="5097"/>
                    <a:pt x="2263" y="5090"/>
                    <a:pt x="2348" y="5075"/>
                  </a:cubicBezTo>
                  <a:lnTo>
                    <a:pt x="2390" y="5068"/>
                  </a:lnTo>
                  <a:lnTo>
                    <a:pt x="2475" y="5047"/>
                  </a:lnTo>
                  <a:lnTo>
                    <a:pt x="2510" y="5040"/>
                  </a:lnTo>
                  <a:lnTo>
                    <a:pt x="2594" y="5019"/>
                  </a:lnTo>
                  <a:lnTo>
                    <a:pt x="2637" y="5005"/>
                  </a:lnTo>
                  <a:lnTo>
                    <a:pt x="2693" y="4984"/>
                  </a:lnTo>
                  <a:lnTo>
                    <a:pt x="2778" y="4956"/>
                  </a:lnTo>
                  <a:lnTo>
                    <a:pt x="2848" y="4927"/>
                  </a:lnTo>
                  <a:lnTo>
                    <a:pt x="2912" y="4892"/>
                  </a:lnTo>
                  <a:lnTo>
                    <a:pt x="2982" y="4857"/>
                  </a:lnTo>
                  <a:cubicBezTo>
                    <a:pt x="3003" y="4850"/>
                    <a:pt x="3024" y="4836"/>
                    <a:pt x="3215" y="4709"/>
                  </a:cubicBezTo>
                  <a:lnTo>
                    <a:pt x="3292" y="4645"/>
                  </a:lnTo>
                  <a:cubicBezTo>
                    <a:pt x="3299" y="4638"/>
                    <a:pt x="3313" y="4631"/>
                    <a:pt x="3356" y="4582"/>
                  </a:cubicBezTo>
                  <a:lnTo>
                    <a:pt x="3377" y="4554"/>
                  </a:lnTo>
                  <a:cubicBezTo>
                    <a:pt x="3384" y="4547"/>
                    <a:pt x="3391" y="4540"/>
                    <a:pt x="3426" y="4497"/>
                  </a:cubicBezTo>
                  <a:cubicBezTo>
                    <a:pt x="3483" y="4364"/>
                    <a:pt x="3532" y="4230"/>
                    <a:pt x="3567" y="4096"/>
                  </a:cubicBezTo>
                  <a:cubicBezTo>
                    <a:pt x="3567" y="4096"/>
                    <a:pt x="3567" y="14"/>
                    <a:pt x="354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783375" y="3268725"/>
              <a:ext cx="41275" cy="27875"/>
            </a:xfrm>
            <a:custGeom>
              <a:rect b="b" l="l" r="r" t="t"/>
              <a:pathLst>
                <a:path extrusionOk="0" h="1115" w="1651">
                  <a:moveTo>
                    <a:pt x="1650" y="0"/>
                  </a:moveTo>
                  <a:lnTo>
                    <a:pt x="1" y="205"/>
                  </a:lnTo>
                  <a:lnTo>
                    <a:pt x="1" y="1114"/>
                  </a:lnTo>
                  <a:cubicBezTo>
                    <a:pt x="1" y="1114"/>
                    <a:pt x="339" y="360"/>
                    <a:pt x="165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782850" y="3268200"/>
              <a:ext cx="41800" cy="28925"/>
            </a:xfrm>
            <a:custGeom>
              <a:rect b="b" l="l" r="r" t="t"/>
              <a:pathLst>
                <a:path extrusionOk="0" h="1157" w="1672">
                  <a:moveTo>
                    <a:pt x="1467" y="64"/>
                  </a:moveTo>
                  <a:lnTo>
                    <a:pt x="1467" y="64"/>
                  </a:lnTo>
                  <a:cubicBezTo>
                    <a:pt x="522" y="374"/>
                    <a:pt x="141" y="896"/>
                    <a:pt x="36" y="1072"/>
                  </a:cubicBezTo>
                  <a:lnTo>
                    <a:pt x="36" y="247"/>
                  </a:lnTo>
                  <a:lnTo>
                    <a:pt x="1467" y="64"/>
                  </a:lnTo>
                  <a:close/>
                  <a:moveTo>
                    <a:pt x="1671" y="0"/>
                  </a:moveTo>
                  <a:cubicBezTo>
                    <a:pt x="1671" y="0"/>
                    <a:pt x="14" y="212"/>
                    <a:pt x="0" y="226"/>
                  </a:cubicBezTo>
                  <a:cubicBezTo>
                    <a:pt x="0" y="226"/>
                    <a:pt x="0" y="1135"/>
                    <a:pt x="22" y="1156"/>
                  </a:cubicBezTo>
                  <a:cubicBezTo>
                    <a:pt x="29" y="1156"/>
                    <a:pt x="36" y="1149"/>
                    <a:pt x="36" y="1142"/>
                  </a:cubicBezTo>
                  <a:cubicBezTo>
                    <a:pt x="43" y="1135"/>
                    <a:pt x="388" y="388"/>
                    <a:pt x="167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701775" y="3116100"/>
              <a:ext cx="169750" cy="159700"/>
            </a:xfrm>
            <a:custGeom>
              <a:rect b="b" l="l" r="r" t="t"/>
              <a:pathLst>
                <a:path extrusionOk="0" h="6388" w="6790">
                  <a:moveTo>
                    <a:pt x="3603" y="1"/>
                  </a:moveTo>
                  <a:cubicBezTo>
                    <a:pt x="3490" y="1"/>
                    <a:pt x="3370" y="8"/>
                    <a:pt x="3257" y="22"/>
                  </a:cubicBezTo>
                  <a:lnTo>
                    <a:pt x="3215" y="29"/>
                  </a:lnTo>
                  <a:lnTo>
                    <a:pt x="3116" y="36"/>
                  </a:lnTo>
                  <a:lnTo>
                    <a:pt x="3067" y="50"/>
                  </a:lnTo>
                  <a:lnTo>
                    <a:pt x="2919" y="78"/>
                  </a:lnTo>
                  <a:cubicBezTo>
                    <a:pt x="2884" y="85"/>
                    <a:pt x="2849" y="92"/>
                    <a:pt x="2813" y="99"/>
                  </a:cubicBezTo>
                  <a:lnTo>
                    <a:pt x="2623" y="156"/>
                  </a:lnTo>
                  <a:cubicBezTo>
                    <a:pt x="2595" y="170"/>
                    <a:pt x="2560" y="177"/>
                    <a:pt x="2426" y="226"/>
                  </a:cubicBezTo>
                  <a:lnTo>
                    <a:pt x="2397" y="240"/>
                  </a:lnTo>
                  <a:lnTo>
                    <a:pt x="2355" y="255"/>
                  </a:lnTo>
                  <a:lnTo>
                    <a:pt x="2299" y="283"/>
                  </a:lnTo>
                  <a:lnTo>
                    <a:pt x="2130" y="367"/>
                  </a:lnTo>
                  <a:cubicBezTo>
                    <a:pt x="2066" y="396"/>
                    <a:pt x="2010" y="431"/>
                    <a:pt x="1946" y="466"/>
                  </a:cubicBezTo>
                  <a:lnTo>
                    <a:pt x="1918" y="487"/>
                  </a:lnTo>
                  <a:lnTo>
                    <a:pt x="1883" y="508"/>
                  </a:lnTo>
                  <a:lnTo>
                    <a:pt x="1848" y="529"/>
                  </a:lnTo>
                  <a:lnTo>
                    <a:pt x="1784" y="572"/>
                  </a:lnTo>
                  <a:cubicBezTo>
                    <a:pt x="1749" y="607"/>
                    <a:pt x="1707" y="635"/>
                    <a:pt x="1671" y="663"/>
                  </a:cubicBezTo>
                  <a:cubicBezTo>
                    <a:pt x="1537" y="762"/>
                    <a:pt x="1418" y="868"/>
                    <a:pt x="1305" y="988"/>
                  </a:cubicBezTo>
                  <a:cubicBezTo>
                    <a:pt x="1263" y="1030"/>
                    <a:pt x="1220" y="1079"/>
                    <a:pt x="1185" y="1122"/>
                  </a:cubicBezTo>
                  <a:lnTo>
                    <a:pt x="1150" y="1157"/>
                  </a:lnTo>
                  <a:cubicBezTo>
                    <a:pt x="1143" y="1171"/>
                    <a:pt x="1136" y="1178"/>
                    <a:pt x="1129" y="1192"/>
                  </a:cubicBezTo>
                  <a:lnTo>
                    <a:pt x="1072" y="1256"/>
                  </a:lnTo>
                  <a:cubicBezTo>
                    <a:pt x="1044" y="1298"/>
                    <a:pt x="1009" y="1340"/>
                    <a:pt x="981" y="1382"/>
                  </a:cubicBezTo>
                  <a:cubicBezTo>
                    <a:pt x="910" y="1488"/>
                    <a:pt x="847" y="1601"/>
                    <a:pt x="783" y="1714"/>
                  </a:cubicBezTo>
                  <a:cubicBezTo>
                    <a:pt x="727" y="1812"/>
                    <a:pt x="677" y="1925"/>
                    <a:pt x="635" y="2031"/>
                  </a:cubicBezTo>
                  <a:cubicBezTo>
                    <a:pt x="621" y="2073"/>
                    <a:pt x="607" y="2109"/>
                    <a:pt x="593" y="2158"/>
                  </a:cubicBezTo>
                  <a:cubicBezTo>
                    <a:pt x="572" y="2207"/>
                    <a:pt x="558" y="2257"/>
                    <a:pt x="543" y="2306"/>
                  </a:cubicBezTo>
                  <a:cubicBezTo>
                    <a:pt x="1" y="4174"/>
                    <a:pt x="1248" y="6091"/>
                    <a:pt x="3173" y="6359"/>
                  </a:cubicBezTo>
                  <a:lnTo>
                    <a:pt x="3265" y="6366"/>
                  </a:lnTo>
                  <a:cubicBezTo>
                    <a:pt x="3377" y="6380"/>
                    <a:pt x="3497" y="6387"/>
                    <a:pt x="3610" y="6387"/>
                  </a:cubicBezTo>
                  <a:cubicBezTo>
                    <a:pt x="3871" y="6387"/>
                    <a:pt x="4132" y="6352"/>
                    <a:pt x="4385" y="6289"/>
                  </a:cubicBezTo>
                  <a:cubicBezTo>
                    <a:pt x="4540" y="6254"/>
                    <a:pt x="4688" y="6204"/>
                    <a:pt x="4829" y="6141"/>
                  </a:cubicBezTo>
                  <a:lnTo>
                    <a:pt x="4914" y="6105"/>
                  </a:lnTo>
                  <a:cubicBezTo>
                    <a:pt x="4992" y="6070"/>
                    <a:pt x="5062" y="6035"/>
                    <a:pt x="5133" y="5993"/>
                  </a:cubicBezTo>
                  <a:lnTo>
                    <a:pt x="6775" y="3511"/>
                  </a:lnTo>
                  <a:lnTo>
                    <a:pt x="6782" y="3427"/>
                  </a:lnTo>
                  <a:cubicBezTo>
                    <a:pt x="6789" y="3356"/>
                    <a:pt x="6789" y="3279"/>
                    <a:pt x="6789" y="3201"/>
                  </a:cubicBezTo>
                  <a:lnTo>
                    <a:pt x="6789" y="3131"/>
                  </a:lnTo>
                  <a:lnTo>
                    <a:pt x="6789" y="3088"/>
                  </a:lnTo>
                  <a:cubicBezTo>
                    <a:pt x="6789" y="3053"/>
                    <a:pt x="6789" y="3025"/>
                    <a:pt x="6789" y="2997"/>
                  </a:cubicBezTo>
                  <a:cubicBezTo>
                    <a:pt x="6789" y="2983"/>
                    <a:pt x="6789" y="2969"/>
                    <a:pt x="6782" y="2898"/>
                  </a:cubicBezTo>
                  <a:cubicBezTo>
                    <a:pt x="6775" y="2870"/>
                    <a:pt x="6775" y="2849"/>
                    <a:pt x="6761" y="2750"/>
                  </a:cubicBezTo>
                  <a:lnTo>
                    <a:pt x="6754" y="2680"/>
                  </a:lnTo>
                  <a:cubicBezTo>
                    <a:pt x="6747" y="2665"/>
                    <a:pt x="6747" y="2651"/>
                    <a:pt x="6747" y="2644"/>
                  </a:cubicBezTo>
                  <a:cubicBezTo>
                    <a:pt x="6740" y="2630"/>
                    <a:pt x="6740" y="2616"/>
                    <a:pt x="6740" y="2602"/>
                  </a:cubicBezTo>
                  <a:cubicBezTo>
                    <a:pt x="6683" y="2299"/>
                    <a:pt x="6578" y="2003"/>
                    <a:pt x="6430" y="1721"/>
                  </a:cubicBezTo>
                  <a:cubicBezTo>
                    <a:pt x="6394" y="1657"/>
                    <a:pt x="6359" y="1587"/>
                    <a:pt x="6324" y="1523"/>
                  </a:cubicBezTo>
                  <a:cubicBezTo>
                    <a:pt x="6169" y="1284"/>
                    <a:pt x="5993" y="1065"/>
                    <a:pt x="5781" y="868"/>
                  </a:cubicBezTo>
                  <a:cubicBezTo>
                    <a:pt x="5295" y="410"/>
                    <a:pt x="4667" y="114"/>
                    <a:pt x="3998" y="29"/>
                  </a:cubicBezTo>
                  <a:cubicBezTo>
                    <a:pt x="3871" y="8"/>
                    <a:pt x="3737" y="1"/>
                    <a:pt x="360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701425" y="3115750"/>
              <a:ext cx="170450" cy="160400"/>
            </a:xfrm>
            <a:custGeom>
              <a:rect b="b" l="l" r="r" t="t"/>
              <a:pathLst>
                <a:path extrusionOk="0" h="6416" w="6818">
                  <a:moveTo>
                    <a:pt x="3624" y="1"/>
                  </a:moveTo>
                  <a:cubicBezTo>
                    <a:pt x="3492" y="1"/>
                    <a:pt x="3360" y="8"/>
                    <a:pt x="3229" y="22"/>
                  </a:cubicBezTo>
                  <a:lnTo>
                    <a:pt x="3130" y="36"/>
                  </a:lnTo>
                  <a:lnTo>
                    <a:pt x="3074" y="43"/>
                  </a:lnTo>
                  <a:lnTo>
                    <a:pt x="3025" y="57"/>
                  </a:lnTo>
                  <a:lnTo>
                    <a:pt x="2926" y="71"/>
                  </a:lnTo>
                  <a:lnTo>
                    <a:pt x="2827" y="99"/>
                  </a:lnTo>
                  <a:cubicBezTo>
                    <a:pt x="2827" y="99"/>
                    <a:pt x="2764" y="113"/>
                    <a:pt x="2679" y="142"/>
                  </a:cubicBezTo>
                  <a:lnTo>
                    <a:pt x="2637" y="156"/>
                  </a:lnTo>
                  <a:cubicBezTo>
                    <a:pt x="2602" y="163"/>
                    <a:pt x="2567" y="177"/>
                    <a:pt x="2440" y="226"/>
                  </a:cubicBezTo>
                  <a:lnTo>
                    <a:pt x="2404" y="240"/>
                  </a:lnTo>
                  <a:lnTo>
                    <a:pt x="2362" y="254"/>
                  </a:lnTo>
                  <a:lnTo>
                    <a:pt x="2306" y="283"/>
                  </a:lnTo>
                  <a:lnTo>
                    <a:pt x="2263" y="304"/>
                  </a:lnTo>
                  <a:cubicBezTo>
                    <a:pt x="2263" y="304"/>
                    <a:pt x="2193" y="332"/>
                    <a:pt x="2137" y="360"/>
                  </a:cubicBezTo>
                  <a:cubicBezTo>
                    <a:pt x="2073" y="395"/>
                    <a:pt x="2010" y="431"/>
                    <a:pt x="1953" y="466"/>
                  </a:cubicBezTo>
                  <a:lnTo>
                    <a:pt x="1925" y="487"/>
                  </a:lnTo>
                  <a:lnTo>
                    <a:pt x="1883" y="508"/>
                  </a:lnTo>
                  <a:lnTo>
                    <a:pt x="1847" y="529"/>
                  </a:lnTo>
                  <a:lnTo>
                    <a:pt x="1791" y="572"/>
                  </a:lnTo>
                  <a:cubicBezTo>
                    <a:pt x="1749" y="600"/>
                    <a:pt x="1714" y="628"/>
                    <a:pt x="1671" y="663"/>
                  </a:cubicBezTo>
                  <a:cubicBezTo>
                    <a:pt x="1544" y="762"/>
                    <a:pt x="1417" y="875"/>
                    <a:pt x="1305" y="995"/>
                  </a:cubicBezTo>
                  <a:cubicBezTo>
                    <a:pt x="1262" y="1037"/>
                    <a:pt x="1220" y="1079"/>
                    <a:pt x="1178" y="1129"/>
                  </a:cubicBezTo>
                  <a:cubicBezTo>
                    <a:pt x="1171" y="1136"/>
                    <a:pt x="1164" y="1143"/>
                    <a:pt x="1150" y="1164"/>
                  </a:cubicBezTo>
                  <a:lnTo>
                    <a:pt x="1128" y="1192"/>
                  </a:lnTo>
                  <a:lnTo>
                    <a:pt x="1072" y="1263"/>
                  </a:lnTo>
                  <a:cubicBezTo>
                    <a:pt x="1044" y="1298"/>
                    <a:pt x="1016" y="1347"/>
                    <a:pt x="987" y="1389"/>
                  </a:cubicBezTo>
                  <a:cubicBezTo>
                    <a:pt x="910" y="1495"/>
                    <a:pt x="846" y="1601"/>
                    <a:pt x="783" y="1714"/>
                  </a:cubicBezTo>
                  <a:cubicBezTo>
                    <a:pt x="727" y="1819"/>
                    <a:pt x="677" y="1932"/>
                    <a:pt x="635" y="2038"/>
                  </a:cubicBezTo>
                  <a:cubicBezTo>
                    <a:pt x="621" y="2080"/>
                    <a:pt x="607" y="2115"/>
                    <a:pt x="593" y="2165"/>
                  </a:cubicBezTo>
                  <a:cubicBezTo>
                    <a:pt x="572" y="2214"/>
                    <a:pt x="557" y="2264"/>
                    <a:pt x="543" y="2313"/>
                  </a:cubicBezTo>
                  <a:cubicBezTo>
                    <a:pt x="1" y="4195"/>
                    <a:pt x="1248" y="6119"/>
                    <a:pt x="3187" y="6387"/>
                  </a:cubicBezTo>
                  <a:lnTo>
                    <a:pt x="3279" y="6401"/>
                  </a:lnTo>
                  <a:cubicBezTo>
                    <a:pt x="3391" y="6408"/>
                    <a:pt x="3511" y="6416"/>
                    <a:pt x="3624" y="6416"/>
                  </a:cubicBezTo>
                  <a:cubicBezTo>
                    <a:pt x="3892" y="6416"/>
                    <a:pt x="4160" y="6387"/>
                    <a:pt x="4420" y="6317"/>
                  </a:cubicBezTo>
                  <a:cubicBezTo>
                    <a:pt x="4569" y="6282"/>
                    <a:pt x="4717" y="6232"/>
                    <a:pt x="4858" y="6169"/>
                  </a:cubicBezTo>
                  <a:lnTo>
                    <a:pt x="4949" y="6134"/>
                  </a:lnTo>
                  <a:cubicBezTo>
                    <a:pt x="5027" y="6105"/>
                    <a:pt x="5097" y="6056"/>
                    <a:pt x="5147" y="5993"/>
                  </a:cubicBezTo>
                  <a:lnTo>
                    <a:pt x="5147" y="5993"/>
                  </a:lnTo>
                  <a:cubicBezTo>
                    <a:pt x="5076" y="6035"/>
                    <a:pt x="5006" y="6070"/>
                    <a:pt x="4935" y="6098"/>
                  </a:cubicBezTo>
                  <a:cubicBezTo>
                    <a:pt x="4900" y="6112"/>
                    <a:pt x="4872" y="6127"/>
                    <a:pt x="4843" y="6141"/>
                  </a:cubicBezTo>
                  <a:cubicBezTo>
                    <a:pt x="4702" y="6197"/>
                    <a:pt x="4554" y="6246"/>
                    <a:pt x="4406" y="6282"/>
                  </a:cubicBezTo>
                  <a:cubicBezTo>
                    <a:pt x="4146" y="6352"/>
                    <a:pt x="3885" y="6380"/>
                    <a:pt x="3624" y="6380"/>
                  </a:cubicBezTo>
                  <a:cubicBezTo>
                    <a:pt x="3504" y="6380"/>
                    <a:pt x="3391" y="6373"/>
                    <a:pt x="3279" y="6366"/>
                  </a:cubicBezTo>
                  <a:lnTo>
                    <a:pt x="3194" y="6352"/>
                  </a:lnTo>
                  <a:cubicBezTo>
                    <a:pt x="1277" y="6091"/>
                    <a:pt x="36" y="4188"/>
                    <a:pt x="579" y="2327"/>
                  </a:cubicBezTo>
                  <a:cubicBezTo>
                    <a:pt x="593" y="2278"/>
                    <a:pt x="607" y="2228"/>
                    <a:pt x="628" y="2172"/>
                  </a:cubicBezTo>
                  <a:cubicBezTo>
                    <a:pt x="642" y="2137"/>
                    <a:pt x="656" y="2094"/>
                    <a:pt x="670" y="2052"/>
                  </a:cubicBezTo>
                  <a:cubicBezTo>
                    <a:pt x="713" y="1946"/>
                    <a:pt x="762" y="1841"/>
                    <a:pt x="818" y="1735"/>
                  </a:cubicBezTo>
                  <a:cubicBezTo>
                    <a:pt x="875" y="1622"/>
                    <a:pt x="938" y="1509"/>
                    <a:pt x="1016" y="1411"/>
                  </a:cubicBezTo>
                  <a:cubicBezTo>
                    <a:pt x="1044" y="1368"/>
                    <a:pt x="1072" y="1326"/>
                    <a:pt x="1100" y="1284"/>
                  </a:cubicBezTo>
                  <a:cubicBezTo>
                    <a:pt x="1121" y="1263"/>
                    <a:pt x="1136" y="1234"/>
                    <a:pt x="1157" y="1213"/>
                  </a:cubicBezTo>
                  <a:lnTo>
                    <a:pt x="1185" y="1178"/>
                  </a:lnTo>
                  <a:lnTo>
                    <a:pt x="1213" y="1150"/>
                  </a:lnTo>
                  <a:cubicBezTo>
                    <a:pt x="1248" y="1107"/>
                    <a:pt x="1291" y="1058"/>
                    <a:pt x="1333" y="1016"/>
                  </a:cubicBezTo>
                  <a:cubicBezTo>
                    <a:pt x="1439" y="896"/>
                    <a:pt x="1566" y="783"/>
                    <a:pt x="1692" y="684"/>
                  </a:cubicBezTo>
                  <a:cubicBezTo>
                    <a:pt x="1728" y="656"/>
                    <a:pt x="1770" y="628"/>
                    <a:pt x="1812" y="593"/>
                  </a:cubicBezTo>
                  <a:cubicBezTo>
                    <a:pt x="1826" y="586"/>
                    <a:pt x="1847" y="572"/>
                    <a:pt x="1862" y="558"/>
                  </a:cubicBezTo>
                  <a:lnTo>
                    <a:pt x="1897" y="536"/>
                  </a:lnTo>
                  <a:lnTo>
                    <a:pt x="1939" y="515"/>
                  </a:lnTo>
                  <a:lnTo>
                    <a:pt x="1967" y="494"/>
                  </a:lnTo>
                  <a:cubicBezTo>
                    <a:pt x="2024" y="459"/>
                    <a:pt x="2087" y="424"/>
                    <a:pt x="2200" y="367"/>
                  </a:cubicBezTo>
                  <a:lnTo>
                    <a:pt x="2270" y="332"/>
                  </a:lnTo>
                  <a:lnTo>
                    <a:pt x="2320" y="311"/>
                  </a:lnTo>
                  <a:lnTo>
                    <a:pt x="2369" y="290"/>
                  </a:lnTo>
                  <a:lnTo>
                    <a:pt x="2411" y="269"/>
                  </a:lnTo>
                  <a:cubicBezTo>
                    <a:pt x="2426" y="262"/>
                    <a:pt x="2433" y="262"/>
                    <a:pt x="2545" y="219"/>
                  </a:cubicBezTo>
                  <a:cubicBezTo>
                    <a:pt x="2574" y="205"/>
                    <a:pt x="2609" y="198"/>
                    <a:pt x="2644" y="184"/>
                  </a:cubicBezTo>
                  <a:lnTo>
                    <a:pt x="2771" y="149"/>
                  </a:lnTo>
                  <a:lnTo>
                    <a:pt x="2834" y="135"/>
                  </a:lnTo>
                  <a:lnTo>
                    <a:pt x="2933" y="106"/>
                  </a:lnTo>
                  <a:lnTo>
                    <a:pt x="3039" y="85"/>
                  </a:lnTo>
                  <a:lnTo>
                    <a:pt x="3081" y="78"/>
                  </a:lnTo>
                  <a:lnTo>
                    <a:pt x="3130" y="71"/>
                  </a:lnTo>
                  <a:cubicBezTo>
                    <a:pt x="3159" y="64"/>
                    <a:pt x="3194" y="64"/>
                    <a:pt x="3279" y="50"/>
                  </a:cubicBezTo>
                  <a:cubicBezTo>
                    <a:pt x="3387" y="38"/>
                    <a:pt x="3493" y="32"/>
                    <a:pt x="3600" y="32"/>
                  </a:cubicBezTo>
                  <a:cubicBezTo>
                    <a:pt x="3735" y="32"/>
                    <a:pt x="3870" y="41"/>
                    <a:pt x="4005" y="57"/>
                  </a:cubicBezTo>
                  <a:cubicBezTo>
                    <a:pt x="4674" y="135"/>
                    <a:pt x="5295" y="431"/>
                    <a:pt x="5781" y="889"/>
                  </a:cubicBezTo>
                  <a:cubicBezTo>
                    <a:pt x="5880" y="981"/>
                    <a:pt x="5971" y="1079"/>
                    <a:pt x="6056" y="1178"/>
                  </a:cubicBezTo>
                  <a:cubicBezTo>
                    <a:pt x="6155" y="1298"/>
                    <a:pt x="6239" y="1418"/>
                    <a:pt x="6317" y="1544"/>
                  </a:cubicBezTo>
                  <a:cubicBezTo>
                    <a:pt x="6359" y="1601"/>
                    <a:pt x="6394" y="1671"/>
                    <a:pt x="6430" y="1735"/>
                  </a:cubicBezTo>
                  <a:cubicBezTo>
                    <a:pt x="6571" y="2017"/>
                    <a:pt x="6676" y="2313"/>
                    <a:pt x="6733" y="2616"/>
                  </a:cubicBezTo>
                  <a:lnTo>
                    <a:pt x="6747" y="2694"/>
                  </a:lnTo>
                  <a:cubicBezTo>
                    <a:pt x="6754" y="2715"/>
                    <a:pt x="6754" y="2736"/>
                    <a:pt x="6768" y="2835"/>
                  </a:cubicBezTo>
                  <a:cubicBezTo>
                    <a:pt x="6768" y="2863"/>
                    <a:pt x="6775" y="2884"/>
                    <a:pt x="6775" y="2912"/>
                  </a:cubicBezTo>
                  <a:lnTo>
                    <a:pt x="6782" y="2968"/>
                  </a:lnTo>
                  <a:lnTo>
                    <a:pt x="6782" y="3011"/>
                  </a:lnTo>
                  <a:cubicBezTo>
                    <a:pt x="6782" y="3039"/>
                    <a:pt x="6782" y="3067"/>
                    <a:pt x="6782" y="3102"/>
                  </a:cubicBezTo>
                  <a:lnTo>
                    <a:pt x="6782" y="3173"/>
                  </a:lnTo>
                  <a:lnTo>
                    <a:pt x="6782" y="3208"/>
                  </a:lnTo>
                  <a:cubicBezTo>
                    <a:pt x="6782" y="3286"/>
                    <a:pt x="6782" y="3356"/>
                    <a:pt x="6775" y="3455"/>
                  </a:cubicBezTo>
                  <a:cubicBezTo>
                    <a:pt x="6768" y="3483"/>
                    <a:pt x="6782" y="3504"/>
                    <a:pt x="6803" y="3518"/>
                  </a:cubicBezTo>
                  <a:lnTo>
                    <a:pt x="6810" y="3441"/>
                  </a:lnTo>
                  <a:cubicBezTo>
                    <a:pt x="6817" y="3363"/>
                    <a:pt x="6817" y="3286"/>
                    <a:pt x="6817" y="3208"/>
                  </a:cubicBezTo>
                  <a:lnTo>
                    <a:pt x="6817" y="3138"/>
                  </a:lnTo>
                  <a:lnTo>
                    <a:pt x="6817" y="3095"/>
                  </a:lnTo>
                  <a:lnTo>
                    <a:pt x="6817" y="3004"/>
                  </a:lnTo>
                  <a:lnTo>
                    <a:pt x="6817" y="2961"/>
                  </a:lnTo>
                  <a:lnTo>
                    <a:pt x="6817" y="2905"/>
                  </a:lnTo>
                  <a:cubicBezTo>
                    <a:pt x="6810" y="2877"/>
                    <a:pt x="6810" y="2856"/>
                    <a:pt x="6796" y="2757"/>
                  </a:cubicBezTo>
                  <a:lnTo>
                    <a:pt x="6782" y="2679"/>
                  </a:lnTo>
                  <a:lnTo>
                    <a:pt x="6775" y="2609"/>
                  </a:lnTo>
                  <a:cubicBezTo>
                    <a:pt x="6712" y="2299"/>
                    <a:pt x="6613" y="2003"/>
                    <a:pt x="6465" y="1721"/>
                  </a:cubicBezTo>
                  <a:cubicBezTo>
                    <a:pt x="6430" y="1650"/>
                    <a:pt x="6394" y="1587"/>
                    <a:pt x="6352" y="1523"/>
                  </a:cubicBezTo>
                  <a:cubicBezTo>
                    <a:pt x="6204" y="1284"/>
                    <a:pt x="6021" y="1058"/>
                    <a:pt x="5809" y="861"/>
                  </a:cubicBezTo>
                  <a:cubicBezTo>
                    <a:pt x="5316" y="395"/>
                    <a:pt x="4688" y="106"/>
                    <a:pt x="4019" y="22"/>
                  </a:cubicBezTo>
                  <a:cubicBezTo>
                    <a:pt x="3888" y="8"/>
                    <a:pt x="3756" y="1"/>
                    <a:pt x="362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822325" y="3204525"/>
              <a:ext cx="19925" cy="39425"/>
            </a:xfrm>
            <a:custGeom>
              <a:rect b="b" l="l" r="r" t="t"/>
              <a:pathLst>
                <a:path extrusionOk="0" h="1577" w="797">
                  <a:moveTo>
                    <a:pt x="124" y="1"/>
                  </a:moveTo>
                  <a:cubicBezTo>
                    <a:pt x="80" y="1"/>
                    <a:pt x="36" y="13"/>
                    <a:pt x="0" y="38"/>
                  </a:cubicBezTo>
                  <a:lnTo>
                    <a:pt x="0" y="200"/>
                  </a:lnTo>
                  <a:cubicBezTo>
                    <a:pt x="212" y="376"/>
                    <a:pt x="374" y="602"/>
                    <a:pt x="466" y="870"/>
                  </a:cubicBezTo>
                  <a:cubicBezTo>
                    <a:pt x="529" y="1067"/>
                    <a:pt x="585" y="1377"/>
                    <a:pt x="437" y="1567"/>
                  </a:cubicBezTo>
                  <a:cubicBezTo>
                    <a:pt x="433" y="1574"/>
                    <a:pt x="434" y="1576"/>
                    <a:pt x="440" y="1576"/>
                  </a:cubicBezTo>
                  <a:cubicBezTo>
                    <a:pt x="461" y="1576"/>
                    <a:pt x="539" y="1541"/>
                    <a:pt x="600" y="1497"/>
                  </a:cubicBezTo>
                  <a:cubicBezTo>
                    <a:pt x="748" y="1391"/>
                    <a:pt x="797" y="1222"/>
                    <a:pt x="790" y="1046"/>
                  </a:cubicBezTo>
                  <a:cubicBezTo>
                    <a:pt x="762" y="651"/>
                    <a:pt x="564" y="285"/>
                    <a:pt x="247" y="38"/>
                  </a:cubicBezTo>
                  <a:cubicBezTo>
                    <a:pt x="212" y="13"/>
                    <a:pt x="168" y="1"/>
                    <a:pt x="124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821800" y="3204025"/>
              <a:ext cx="20825" cy="40225"/>
            </a:xfrm>
            <a:custGeom>
              <a:rect b="b" l="l" r="r" t="t"/>
              <a:pathLst>
                <a:path extrusionOk="0" h="1609" w="833">
                  <a:moveTo>
                    <a:pt x="149" y="36"/>
                  </a:moveTo>
                  <a:cubicBezTo>
                    <a:pt x="188" y="36"/>
                    <a:pt x="227" y="49"/>
                    <a:pt x="261" y="72"/>
                  </a:cubicBezTo>
                  <a:cubicBezTo>
                    <a:pt x="571" y="312"/>
                    <a:pt x="762" y="678"/>
                    <a:pt x="790" y="1066"/>
                  </a:cubicBezTo>
                  <a:cubicBezTo>
                    <a:pt x="797" y="1207"/>
                    <a:pt x="776" y="1397"/>
                    <a:pt x="614" y="1503"/>
                  </a:cubicBezTo>
                  <a:cubicBezTo>
                    <a:pt x="578" y="1524"/>
                    <a:pt x="536" y="1545"/>
                    <a:pt x="501" y="1566"/>
                  </a:cubicBezTo>
                  <a:cubicBezTo>
                    <a:pt x="642" y="1341"/>
                    <a:pt x="543" y="988"/>
                    <a:pt x="501" y="883"/>
                  </a:cubicBezTo>
                  <a:cubicBezTo>
                    <a:pt x="416" y="622"/>
                    <a:pt x="254" y="389"/>
                    <a:pt x="43" y="213"/>
                  </a:cubicBezTo>
                  <a:cubicBezTo>
                    <a:pt x="35" y="164"/>
                    <a:pt x="43" y="114"/>
                    <a:pt x="50" y="65"/>
                  </a:cubicBezTo>
                  <a:cubicBezTo>
                    <a:pt x="82" y="45"/>
                    <a:pt x="116" y="36"/>
                    <a:pt x="149" y="36"/>
                  </a:cubicBezTo>
                  <a:close/>
                  <a:moveTo>
                    <a:pt x="148" y="0"/>
                  </a:moveTo>
                  <a:cubicBezTo>
                    <a:pt x="94" y="0"/>
                    <a:pt x="42" y="20"/>
                    <a:pt x="0" y="58"/>
                  </a:cubicBezTo>
                  <a:cubicBezTo>
                    <a:pt x="0" y="114"/>
                    <a:pt x="0" y="178"/>
                    <a:pt x="7" y="234"/>
                  </a:cubicBezTo>
                  <a:cubicBezTo>
                    <a:pt x="219" y="403"/>
                    <a:pt x="381" y="636"/>
                    <a:pt x="466" y="890"/>
                  </a:cubicBezTo>
                  <a:cubicBezTo>
                    <a:pt x="543" y="1115"/>
                    <a:pt x="578" y="1404"/>
                    <a:pt x="444" y="1573"/>
                  </a:cubicBezTo>
                  <a:cubicBezTo>
                    <a:pt x="437" y="1587"/>
                    <a:pt x="437" y="1602"/>
                    <a:pt x="458" y="1609"/>
                  </a:cubicBezTo>
                  <a:cubicBezTo>
                    <a:pt x="522" y="1595"/>
                    <a:pt x="578" y="1566"/>
                    <a:pt x="635" y="1531"/>
                  </a:cubicBezTo>
                  <a:cubicBezTo>
                    <a:pt x="804" y="1418"/>
                    <a:pt x="832" y="1214"/>
                    <a:pt x="825" y="1066"/>
                  </a:cubicBezTo>
                  <a:cubicBezTo>
                    <a:pt x="797" y="664"/>
                    <a:pt x="599" y="290"/>
                    <a:pt x="282" y="44"/>
                  </a:cubicBezTo>
                  <a:cubicBezTo>
                    <a:pt x="240" y="14"/>
                    <a:pt x="193" y="0"/>
                    <a:pt x="14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821800" y="3205450"/>
              <a:ext cx="16925" cy="39475"/>
            </a:xfrm>
            <a:custGeom>
              <a:rect b="b" l="l" r="r" t="t"/>
              <a:pathLst>
                <a:path extrusionOk="0" h="1579" w="677">
                  <a:moveTo>
                    <a:pt x="0" y="1"/>
                  </a:moveTo>
                  <a:lnTo>
                    <a:pt x="14" y="1495"/>
                  </a:lnTo>
                  <a:cubicBezTo>
                    <a:pt x="104" y="1542"/>
                    <a:pt x="208" y="1578"/>
                    <a:pt x="310" y="1578"/>
                  </a:cubicBezTo>
                  <a:cubicBezTo>
                    <a:pt x="376" y="1578"/>
                    <a:pt x="442" y="1563"/>
                    <a:pt x="501" y="1523"/>
                  </a:cubicBezTo>
                  <a:cubicBezTo>
                    <a:pt x="642" y="1418"/>
                    <a:pt x="677" y="1213"/>
                    <a:pt x="656" y="1044"/>
                  </a:cubicBezTo>
                  <a:cubicBezTo>
                    <a:pt x="614" y="614"/>
                    <a:pt x="374" y="226"/>
                    <a:pt x="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821625" y="3205975"/>
              <a:ext cx="17475" cy="39375"/>
            </a:xfrm>
            <a:custGeom>
              <a:rect b="b" l="l" r="r" t="t"/>
              <a:pathLst>
                <a:path extrusionOk="0" h="1575" w="699">
                  <a:moveTo>
                    <a:pt x="0" y="1"/>
                  </a:moveTo>
                  <a:lnTo>
                    <a:pt x="0" y="1"/>
                  </a:lnTo>
                  <a:cubicBezTo>
                    <a:pt x="367" y="219"/>
                    <a:pt x="606" y="600"/>
                    <a:pt x="649" y="1023"/>
                  </a:cubicBezTo>
                  <a:cubicBezTo>
                    <a:pt x="656" y="1150"/>
                    <a:pt x="663" y="1376"/>
                    <a:pt x="494" y="1488"/>
                  </a:cubicBezTo>
                  <a:cubicBezTo>
                    <a:pt x="436" y="1528"/>
                    <a:pt x="372" y="1542"/>
                    <a:pt x="308" y="1542"/>
                  </a:cubicBezTo>
                  <a:cubicBezTo>
                    <a:pt x="192" y="1542"/>
                    <a:pt x="78" y="1497"/>
                    <a:pt x="14" y="1488"/>
                  </a:cubicBezTo>
                  <a:lnTo>
                    <a:pt x="14" y="1488"/>
                  </a:lnTo>
                  <a:cubicBezTo>
                    <a:pt x="106" y="1538"/>
                    <a:pt x="205" y="1573"/>
                    <a:pt x="310" y="1573"/>
                  </a:cubicBezTo>
                  <a:cubicBezTo>
                    <a:pt x="319" y="1574"/>
                    <a:pt x="328" y="1574"/>
                    <a:pt x="337" y="1574"/>
                  </a:cubicBezTo>
                  <a:cubicBezTo>
                    <a:pt x="399" y="1574"/>
                    <a:pt x="459" y="1553"/>
                    <a:pt x="515" y="1517"/>
                  </a:cubicBezTo>
                  <a:cubicBezTo>
                    <a:pt x="684" y="1397"/>
                    <a:pt x="698" y="1157"/>
                    <a:pt x="684" y="1023"/>
                  </a:cubicBezTo>
                  <a:cubicBezTo>
                    <a:pt x="649" y="600"/>
                    <a:pt x="374" y="170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823200" y="3218500"/>
              <a:ext cx="7175" cy="16475"/>
            </a:xfrm>
            <a:custGeom>
              <a:rect b="b" l="l" r="r" t="t"/>
              <a:pathLst>
                <a:path extrusionOk="0" h="659" w="287">
                  <a:moveTo>
                    <a:pt x="1" y="0"/>
                  </a:moveTo>
                  <a:lnTo>
                    <a:pt x="8" y="628"/>
                  </a:lnTo>
                  <a:cubicBezTo>
                    <a:pt x="46" y="649"/>
                    <a:pt x="83" y="659"/>
                    <a:pt x="117" y="659"/>
                  </a:cubicBezTo>
                  <a:cubicBezTo>
                    <a:pt x="217" y="659"/>
                    <a:pt x="286" y="571"/>
                    <a:pt x="276" y="445"/>
                  </a:cubicBezTo>
                  <a:cubicBezTo>
                    <a:pt x="261" y="261"/>
                    <a:pt x="156" y="99"/>
                    <a:pt x="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823025" y="3218850"/>
              <a:ext cx="7950" cy="16600"/>
            </a:xfrm>
            <a:custGeom>
              <a:rect b="b" l="l" r="r" t="t"/>
              <a:pathLst>
                <a:path extrusionOk="0" h="664" w="318">
                  <a:moveTo>
                    <a:pt x="1" y="1"/>
                  </a:moveTo>
                  <a:lnTo>
                    <a:pt x="1" y="1"/>
                  </a:lnTo>
                  <a:cubicBezTo>
                    <a:pt x="156" y="99"/>
                    <a:pt x="254" y="254"/>
                    <a:pt x="268" y="431"/>
                  </a:cubicBezTo>
                  <a:cubicBezTo>
                    <a:pt x="276" y="501"/>
                    <a:pt x="247" y="564"/>
                    <a:pt x="198" y="607"/>
                  </a:cubicBezTo>
                  <a:cubicBezTo>
                    <a:pt x="156" y="626"/>
                    <a:pt x="113" y="635"/>
                    <a:pt x="71" y="635"/>
                  </a:cubicBezTo>
                  <a:cubicBezTo>
                    <a:pt x="50" y="635"/>
                    <a:pt x="29" y="633"/>
                    <a:pt x="8" y="628"/>
                  </a:cubicBezTo>
                  <a:lnTo>
                    <a:pt x="8" y="628"/>
                  </a:lnTo>
                  <a:cubicBezTo>
                    <a:pt x="43" y="649"/>
                    <a:pt x="85" y="663"/>
                    <a:pt x="127" y="663"/>
                  </a:cubicBezTo>
                  <a:cubicBezTo>
                    <a:pt x="156" y="663"/>
                    <a:pt x="191" y="656"/>
                    <a:pt x="219" y="642"/>
                  </a:cubicBezTo>
                  <a:cubicBezTo>
                    <a:pt x="283" y="593"/>
                    <a:pt x="318" y="508"/>
                    <a:pt x="304" y="431"/>
                  </a:cubicBezTo>
                  <a:cubicBezTo>
                    <a:pt x="297" y="240"/>
                    <a:pt x="177" y="7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732275" y="3183075"/>
              <a:ext cx="15000" cy="39500"/>
            </a:xfrm>
            <a:custGeom>
              <a:rect b="b" l="l" r="r" t="t"/>
              <a:pathLst>
                <a:path extrusionOk="0" h="1580" w="600">
                  <a:moveTo>
                    <a:pt x="564" y="1"/>
                  </a:moveTo>
                  <a:lnTo>
                    <a:pt x="64" y="1192"/>
                  </a:lnTo>
                  <a:cubicBezTo>
                    <a:pt x="0" y="1382"/>
                    <a:pt x="141" y="1580"/>
                    <a:pt x="339" y="1580"/>
                  </a:cubicBezTo>
                  <a:lnTo>
                    <a:pt x="578" y="1580"/>
                  </a:lnTo>
                  <a:cubicBezTo>
                    <a:pt x="592" y="1580"/>
                    <a:pt x="599" y="1573"/>
                    <a:pt x="578" y="1544"/>
                  </a:cubicBezTo>
                  <a:lnTo>
                    <a:pt x="339" y="1544"/>
                  </a:lnTo>
                  <a:cubicBezTo>
                    <a:pt x="162" y="1544"/>
                    <a:pt x="43" y="1375"/>
                    <a:pt x="99" y="1206"/>
                  </a:cubicBezTo>
                  <a:cubicBezTo>
                    <a:pt x="99" y="1206"/>
                    <a:pt x="599" y="15"/>
                    <a:pt x="564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775800" y="3201450"/>
              <a:ext cx="8275" cy="7725"/>
            </a:xfrm>
            <a:custGeom>
              <a:rect b="b" l="l" r="r" t="t"/>
              <a:pathLst>
                <a:path extrusionOk="0" h="309" w="331">
                  <a:moveTo>
                    <a:pt x="55" y="0"/>
                  </a:moveTo>
                  <a:cubicBezTo>
                    <a:pt x="37" y="0"/>
                    <a:pt x="19" y="2"/>
                    <a:pt x="0" y="6"/>
                  </a:cubicBezTo>
                  <a:cubicBezTo>
                    <a:pt x="163" y="6"/>
                    <a:pt x="296" y="140"/>
                    <a:pt x="304" y="309"/>
                  </a:cubicBezTo>
                  <a:cubicBezTo>
                    <a:pt x="318" y="309"/>
                    <a:pt x="325" y="302"/>
                    <a:pt x="325" y="295"/>
                  </a:cubicBezTo>
                  <a:cubicBezTo>
                    <a:pt x="331" y="131"/>
                    <a:pt x="207" y="0"/>
                    <a:pt x="5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770150" y="3204575"/>
              <a:ext cx="9725" cy="8350"/>
            </a:xfrm>
            <a:custGeom>
              <a:rect b="b" l="l" r="r" t="t"/>
              <a:pathLst>
                <a:path extrusionOk="0" h="334" w="389">
                  <a:moveTo>
                    <a:pt x="226" y="1"/>
                  </a:moveTo>
                  <a:cubicBezTo>
                    <a:pt x="78" y="1"/>
                    <a:pt x="1" y="184"/>
                    <a:pt x="107" y="283"/>
                  </a:cubicBezTo>
                  <a:cubicBezTo>
                    <a:pt x="142" y="317"/>
                    <a:pt x="184" y="333"/>
                    <a:pt x="226" y="333"/>
                  </a:cubicBezTo>
                  <a:cubicBezTo>
                    <a:pt x="310" y="333"/>
                    <a:pt x="389" y="269"/>
                    <a:pt x="389" y="170"/>
                  </a:cubicBezTo>
                  <a:cubicBezTo>
                    <a:pt x="389" y="78"/>
                    <a:pt x="318" y="1"/>
                    <a:pt x="2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769625" y="3204175"/>
              <a:ext cx="10600" cy="9225"/>
            </a:xfrm>
            <a:custGeom>
              <a:rect b="b" l="l" r="r" t="t"/>
              <a:pathLst>
                <a:path extrusionOk="0" h="369" w="424">
                  <a:moveTo>
                    <a:pt x="247" y="38"/>
                  </a:moveTo>
                  <a:cubicBezTo>
                    <a:pt x="325" y="38"/>
                    <a:pt x="388" y="101"/>
                    <a:pt x="395" y="186"/>
                  </a:cubicBezTo>
                  <a:cubicBezTo>
                    <a:pt x="395" y="273"/>
                    <a:pt x="319" y="333"/>
                    <a:pt x="242" y="333"/>
                  </a:cubicBezTo>
                  <a:cubicBezTo>
                    <a:pt x="206" y="333"/>
                    <a:pt x="171" y="320"/>
                    <a:pt x="142" y="291"/>
                  </a:cubicBezTo>
                  <a:cubicBezTo>
                    <a:pt x="50" y="193"/>
                    <a:pt x="113" y="38"/>
                    <a:pt x="247" y="38"/>
                  </a:cubicBezTo>
                  <a:close/>
                  <a:moveTo>
                    <a:pt x="240" y="0"/>
                  </a:moveTo>
                  <a:cubicBezTo>
                    <a:pt x="196" y="0"/>
                    <a:pt x="151" y="16"/>
                    <a:pt x="113" y="52"/>
                  </a:cubicBezTo>
                  <a:cubicBezTo>
                    <a:pt x="1" y="172"/>
                    <a:pt x="85" y="369"/>
                    <a:pt x="247" y="369"/>
                  </a:cubicBezTo>
                  <a:cubicBezTo>
                    <a:pt x="346" y="369"/>
                    <a:pt x="424" y="284"/>
                    <a:pt x="424" y="186"/>
                  </a:cubicBezTo>
                  <a:cubicBezTo>
                    <a:pt x="424" y="75"/>
                    <a:pt x="335" y="0"/>
                    <a:pt x="24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727500" y="3175925"/>
              <a:ext cx="8475" cy="7875"/>
            </a:xfrm>
            <a:custGeom>
              <a:rect b="b" l="l" r="r" t="t"/>
              <a:pathLst>
                <a:path extrusionOk="0" h="315" w="339">
                  <a:moveTo>
                    <a:pt x="46" y="1"/>
                  </a:moveTo>
                  <a:cubicBezTo>
                    <a:pt x="31" y="1"/>
                    <a:pt x="16" y="2"/>
                    <a:pt x="1" y="5"/>
                  </a:cubicBezTo>
                  <a:cubicBezTo>
                    <a:pt x="170" y="12"/>
                    <a:pt x="304" y="146"/>
                    <a:pt x="311" y="315"/>
                  </a:cubicBezTo>
                  <a:cubicBezTo>
                    <a:pt x="318" y="315"/>
                    <a:pt x="325" y="308"/>
                    <a:pt x="325" y="294"/>
                  </a:cubicBezTo>
                  <a:cubicBezTo>
                    <a:pt x="338" y="133"/>
                    <a:pt x="204" y="1"/>
                    <a:pt x="4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722050" y="3179200"/>
              <a:ext cx="9725" cy="8225"/>
            </a:xfrm>
            <a:custGeom>
              <a:rect b="b" l="l" r="r" t="t"/>
              <a:pathLst>
                <a:path extrusionOk="0" h="329" w="389">
                  <a:moveTo>
                    <a:pt x="219" y="0"/>
                  </a:moveTo>
                  <a:cubicBezTo>
                    <a:pt x="78" y="0"/>
                    <a:pt x="0" y="177"/>
                    <a:pt x="106" y="282"/>
                  </a:cubicBezTo>
                  <a:cubicBezTo>
                    <a:pt x="138" y="314"/>
                    <a:pt x="178" y="328"/>
                    <a:pt x="218" y="328"/>
                  </a:cubicBezTo>
                  <a:cubicBezTo>
                    <a:pt x="303" y="328"/>
                    <a:pt x="388" y="263"/>
                    <a:pt x="388" y="163"/>
                  </a:cubicBezTo>
                  <a:cubicBezTo>
                    <a:pt x="388" y="71"/>
                    <a:pt x="311" y="0"/>
                    <a:pt x="21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721350" y="3178675"/>
              <a:ext cx="10775" cy="9175"/>
            </a:xfrm>
            <a:custGeom>
              <a:rect b="b" l="l" r="r" t="t"/>
              <a:pathLst>
                <a:path extrusionOk="0" h="367" w="431">
                  <a:moveTo>
                    <a:pt x="247" y="36"/>
                  </a:moveTo>
                  <a:lnTo>
                    <a:pt x="247" y="43"/>
                  </a:lnTo>
                  <a:cubicBezTo>
                    <a:pt x="331" y="43"/>
                    <a:pt x="395" y="106"/>
                    <a:pt x="395" y="184"/>
                  </a:cubicBezTo>
                  <a:cubicBezTo>
                    <a:pt x="395" y="274"/>
                    <a:pt x="324" y="332"/>
                    <a:pt x="248" y="332"/>
                  </a:cubicBezTo>
                  <a:cubicBezTo>
                    <a:pt x="211" y="332"/>
                    <a:pt x="173" y="319"/>
                    <a:pt x="141" y="289"/>
                  </a:cubicBezTo>
                  <a:cubicBezTo>
                    <a:pt x="49" y="198"/>
                    <a:pt x="120" y="36"/>
                    <a:pt x="247" y="36"/>
                  </a:cubicBezTo>
                  <a:close/>
                  <a:moveTo>
                    <a:pt x="248" y="0"/>
                  </a:moveTo>
                  <a:cubicBezTo>
                    <a:pt x="203" y="0"/>
                    <a:pt x="157" y="18"/>
                    <a:pt x="120" y="57"/>
                  </a:cubicBezTo>
                  <a:cubicBezTo>
                    <a:pt x="0" y="169"/>
                    <a:pt x="85" y="367"/>
                    <a:pt x="247" y="367"/>
                  </a:cubicBezTo>
                  <a:cubicBezTo>
                    <a:pt x="353" y="367"/>
                    <a:pt x="430" y="289"/>
                    <a:pt x="430" y="184"/>
                  </a:cubicBezTo>
                  <a:cubicBezTo>
                    <a:pt x="430" y="74"/>
                    <a:pt x="341" y="0"/>
                    <a:pt x="24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733850" y="3232775"/>
              <a:ext cx="16600" cy="12525"/>
            </a:xfrm>
            <a:custGeom>
              <a:rect b="b" l="l" r="r" t="t"/>
              <a:pathLst>
                <a:path extrusionOk="0" h="501" w="664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57" y="289"/>
                    <a:pt x="85" y="296"/>
                  </a:cubicBezTo>
                  <a:lnTo>
                    <a:pt x="290" y="134"/>
                  </a:lnTo>
                  <a:cubicBezTo>
                    <a:pt x="290" y="134"/>
                    <a:pt x="339" y="388"/>
                    <a:pt x="367" y="402"/>
                  </a:cubicBezTo>
                  <a:lnTo>
                    <a:pt x="579" y="240"/>
                  </a:lnTo>
                  <a:lnTo>
                    <a:pt x="628" y="501"/>
                  </a:lnTo>
                  <a:lnTo>
                    <a:pt x="663" y="494"/>
                  </a:lnTo>
                  <a:cubicBezTo>
                    <a:pt x="663" y="494"/>
                    <a:pt x="607" y="212"/>
                    <a:pt x="579" y="198"/>
                  </a:cubicBezTo>
                  <a:lnTo>
                    <a:pt x="367" y="360"/>
                  </a:lnTo>
                  <a:cubicBezTo>
                    <a:pt x="367" y="360"/>
                    <a:pt x="318" y="99"/>
                    <a:pt x="290" y="92"/>
                  </a:cubicBezTo>
                  <a:lnTo>
                    <a:pt x="85" y="254"/>
                  </a:lnTo>
                  <a:cubicBezTo>
                    <a:pt x="85" y="254"/>
                    <a:pt x="37" y="0"/>
                    <a:pt x="2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669875" y="3084875"/>
              <a:ext cx="273200" cy="261800"/>
            </a:xfrm>
            <a:custGeom>
              <a:rect b="b" l="l" r="r" t="t"/>
              <a:pathLst>
                <a:path extrusionOk="0" h="10472" w="10928">
                  <a:moveTo>
                    <a:pt x="2564" y="3535"/>
                  </a:moveTo>
                  <a:cubicBezTo>
                    <a:pt x="2832" y="3535"/>
                    <a:pt x="3105" y="3621"/>
                    <a:pt x="3363" y="3844"/>
                  </a:cubicBezTo>
                  <a:cubicBezTo>
                    <a:pt x="4505" y="4838"/>
                    <a:pt x="7071" y="5719"/>
                    <a:pt x="6296" y="7425"/>
                  </a:cubicBezTo>
                  <a:cubicBezTo>
                    <a:pt x="5527" y="9138"/>
                    <a:pt x="4244" y="8891"/>
                    <a:pt x="4096" y="9427"/>
                  </a:cubicBezTo>
                  <a:cubicBezTo>
                    <a:pt x="4085" y="9470"/>
                    <a:pt x="4048" y="9491"/>
                    <a:pt x="3990" y="9491"/>
                  </a:cubicBezTo>
                  <a:cubicBezTo>
                    <a:pt x="3513" y="9491"/>
                    <a:pt x="1620" y="8055"/>
                    <a:pt x="1136" y="5973"/>
                  </a:cubicBezTo>
                  <a:cubicBezTo>
                    <a:pt x="1009" y="5437"/>
                    <a:pt x="1079" y="4112"/>
                    <a:pt x="1805" y="3738"/>
                  </a:cubicBezTo>
                  <a:cubicBezTo>
                    <a:pt x="2040" y="3619"/>
                    <a:pt x="2300" y="3535"/>
                    <a:pt x="2564" y="3535"/>
                  </a:cubicBezTo>
                  <a:close/>
                  <a:moveTo>
                    <a:pt x="5896" y="0"/>
                  </a:moveTo>
                  <a:cubicBezTo>
                    <a:pt x="5372" y="0"/>
                    <a:pt x="4794" y="100"/>
                    <a:pt x="4167" y="333"/>
                  </a:cubicBezTo>
                  <a:cubicBezTo>
                    <a:pt x="1841" y="1208"/>
                    <a:pt x="635" y="4232"/>
                    <a:pt x="635" y="4232"/>
                  </a:cubicBezTo>
                  <a:cubicBezTo>
                    <a:pt x="1" y="5994"/>
                    <a:pt x="1164" y="7918"/>
                    <a:pt x="2144" y="9131"/>
                  </a:cubicBezTo>
                  <a:cubicBezTo>
                    <a:pt x="2806" y="9949"/>
                    <a:pt x="3793" y="10435"/>
                    <a:pt x="4844" y="10463"/>
                  </a:cubicBezTo>
                  <a:cubicBezTo>
                    <a:pt x="5008" y="10469"/>
                    <a:pt x="5180" y="10472"/>
                    <a:pt x="5358" y="10472"/>
                  </a:cubicBezTo>
                  <a:cubicBezTo>
                    <a:pt x="7068" y="10472"/>
                    <a:pt x="9305" y="10183"/>
                    <a:pt x="9905" y="8778"/>
                  </a:cubicBezTo>
                  <a:cubicBezTo>
                    <a:pt x="10927" y="6424"/>
                    <a:pt x="9595" y="2561"/>
                    <a:pt x="8869" y="1504"/>
                  </a:cubicBezTo>
                  <a:cubicBezTo>
                    <a:pt x="8338" y="731"/>
                    <a:pt x="7315" y="0"/>
                    <a:pt x="589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669700" y="3084400"/>
              <a:ext cx="262275" cy="262775"/>
            </a:xfrm>
            <a:custGeom>
              <a:rect b="b" l="l" r="r" t="t"/>
              <a:pathLst>
                <a:path extrusionOk="0" h="10511" w="10491">
                  <a:moveTo>
                    <a:pt x="2574" y="3567"/>
                  </a:moveTo>
                  <a:cubicBezTo>
                    <a:pt x="2863" y="3567"/>
                    <a:pt x="3145" y="3680"/>
                    <a:pt x="3356" y="3877"/>
                  </a:cubicBezTo>
                  <a:cubicBezTo>
                    <a:pt x="3702" y="4152"/>
                    <a:pt x="4061" y="4406"/>
                    <a:pt x="4442" y="4638"/>
                  </a:cubicBezTo>
                  <a:cubicBezTo>
                    <a:pt x="5570" y="5364"/>
                    <a:pt x="6853" y="6182"/>
                    <a:pt x="6289" y="7437"/>
                  </a:cubicBezTo>
                  <a:cubicBezTo>
                    <a:pt x="5802" y="8508"/>
                    <a:pt x="5133" y="8804"/>
                    <a:pt x="4639" y="9016"/>
                  </a:cubicBezTo>
                  <a:cubicBezTo>
                    <a:pt x="4350" y="9143"/>
                    <a:pt x="4139" y="9234"/>
                    <a:pt x="4082" y="9446"/>
                  </a:cubicBezTo>
                  <a:cubicBezTo>
                    <a:pt x="4082" y="9453"/>
                    <a:pt x="4075" y="9495"/>
                    <a:pt x="3998" y="9495"/>
                  </a:cubicBezTo>
                  <a:cubicBezTo>
                    <a:pt x="3504" y="9481"/>
                    <a:pt x="1636" y="8015"/>
                    <a:pt x="1164" y="5985"/>
                  </a:cubicBezTo>
                  <a:cubicBezTo>
                    <a:pt x="1030" y="5400"/>
                    <a:pt x="1129" y="4124"/>
                    <a:pt x="1819" y="3771"/>
                  </a:cubicBezTo>
                  <a:cubicBezTo>
                    <a:pt x="2052" y="3644"/>
                    <a:pt x="2313" y="3574"/>
                    <a:pt x="2574" y="3567"/>
                  </a:cubicBezTo>
                  <a:close/>
                  <a:moveTo>
                    <a:pt x="2577" y="3534"/>
                  </a:moveTo>
                  <a:cubicBezTo>
                    <a:pt x="2335" y="3534"/>
                    <a:pt x="2078" y="3604"/>
                    <a:pt x="1805" y="3743"/>
                  </a:cubicBezTo>
                  <a:cubicBezTo>
                    <a:pt x="1100" y="4103"/>
                    <a:pt x="988" y="5400"/>
                    <a:pt x="1129" y="5999"/>
                  </a:cubicBezTo>
                  <a:cubicBezTo>
                    <a:pt x="1411" y="7197"/>
                    <a:pt x="2144" y="8107"/>
                    <a:pt x="2560" y="8537"/>
                  </a:cubicBezTo>
                  <a:cubicBezTo>
                    <a:pt x="3166" y="9178"/>
                    <a:pt x="3751" y="9523"/>
                    <a:pt x="3998" y="9531"/>
                  </a:cubicBezTo>
                  <a:cubicBezTo>
                    <a:pt x="4082" y="9531"/>
                    <a:pt x="4110" y="9488"/>
                    <a:pt x="4117" y="9446"/>
                  </a:cubicBezTo>
                  <a:cubicBezTo>
                    <a:pt x="4174" y="9256"/>
                    <a:pt x="4378" y="9171"/>
                    <a:pt x="4660" y="9044"/>
                  </a:cubicBezTo>
                  <a:cubicBezTo>
                    <a:pt x="5126" y="8840"/>
                    <a:pt x="5838" y="8530"/>
                    <a:pt x="6324" y="7451"/>
                  </a:cubicBezTo>
                  <a:cubicBezTo>
                    <a:pt x="6902" y="6168"/>
                    <a:pt x="5605" y="5336"/>
                    <a:pt x="4463" y="4603"/>
                  </a:cubicBezTo>
                  <a:cubicBezTo>
                    <a:pt x="4089" y="4378"/>
                    <a:pt x="3723" y="4124"/>
                    <a:pt x="3384" y="3849"/>
                  </a:cubicBezTo>
                  <a:cubicBezTo>
                    <a:pt x="3144" y="3639"/>
                    <a:pt x="2873" y="3534"/>
                    <a:pt x="2577" y="3534"/>
                  </a:cubicBezTo>
                  <a:close/>
                  <a:moveTo>
                    <a:pt x="5901" y="35"/>
                  </a:moveTo>
                  <a:cubicBezTo>
                    <a:pt x="7297" y="35"/>
                    <a:pt x="8326" y="747"/>
                    <a:pt x="8855" y="1537"/>
                  </a:cubicBezTo>
                  <a:cubicBezTo>
                    <a:pt x="9207" y="2044"/>
                    <a:pt x="9722" y="3243"/>
                    <a:pt x="10025" y="4681"/>
                  </a:cubicBezTo>
                  <a:cubicBezTo>
                    <a:pt x="10279" y="5844"/>
                    <a:pt x="10455" y="7500"/>
                    <a:pt x="9891" y="8790"/>
                  </a:cubicBezTo>
                  <a:cubicBezTo>
                    <a:pt x="9602" y="9474"/>
                    <a:pt x="8890" y="9954"/>
                    <a:pt x="7776" y="10221"/>
                  </a:cubicBezTo>
                  <a:cubicBezTo>
                    <a:pt x="7103" y="10390"/>
                    <a:pt x="6272" y="10476"/>
                    <a:pt x="5342" y="10476"/>
                  </a:cubicBezTo>
                  <a:cubicBezTo>
                    <a:pt x="5181" y="10476"/>
                    <a:pt x="5017" y="10473"/>
                    <a:pt x="4851" y="10468"/>
                  </a:cubicBezTo>
                  <a:cubicBezTo>
                    <a:pt x="3807" y="10433"/>
                    <a:pt x="2820" y="9946"/>
                    <a:pt x="2165" y="9136"/>
                  </a:cubicBezTo>
                  <a:cubicBezTo>
                    <a:pt x="1136" y="7867"/>
                    <a:pt x="36" y="5992"/>
                    <a:pt x="649" y="4258"/>
                  </a:cubicBezTo>
                  <a:cubicBezTo>
                    <a:pt x="663" y="4229"/>
                    <a:pt x="1883" y="1234"/>
                    <a:pt x="4174" y="374"/>
                  </a:cubicBezTo>
                  <a:cubicBezTo>
                    <a:pt x="4724" y="162"/>
                    <a:pt x="5309" y="49"/>
                    <a:pt x="5901" y="42"/>
                  </a:cubicBezTo>
                  <a:lnTo>
                    <a:pt x="5901" y="35"/>
                  </a:lnTo>
                  <a:close/>
                  <a:moveTo>
                    <a:pt x="5902" y="1"/>
                  </a:moveTo>
                  <a:cubicBezTo>
                    <a:pt x="5372" y="1"/>
                    <a:pt x="4789" y="102"/>
                    <a:pt x="4160" y="338"/>
                  </a:cubicBezTo>
                  <a:cubicBezTo>
                    <a:pt x="2961" y="789"/>
                    <a:pt x="2059" y="1826"/>
                    <a:pt x="1516" y="2615"/>
                  </a:cubicBezTo>
                  <a:cubicBezTo>
                    <a:pt x="1171" y="3130"/>
                    <a:pt x="868" y="3673"/>
                    <a:pt x="621" y="4244"/>
                  </a:cubicBezTo>
                  <a:cubicBezTo>
                    <a:pt x="1" y="5992"/>
                    <a:pt x="1100" y="7874"/>
                    <a:pt x="2137" y="9157"/>
                  </a:cubicBezTo>
                  <a:cubicBezTo>
                    <a:pt x="2806" y="9982"/>
                    <a:pt x="3793" y="10468"/>
                    <a:pt x="4851" y="10503"/>
                  </a:cubicBezTo>
                  <a:cubicBezTo>
                    <a:pt x="5020" y="10510"/>
                    <a:pt x="5189" y="10510"/>
                    <a:pt x="5351" y="10510"/>
                  </a:cubicBezTo>
                  <a:cubicBezTo>
                    <a:pt x="5383" y="10511"/>
                    <a:pt x="5414" y="10511"/>
                    <a:pt x="5445" y="10511"/>
                  </a:cubicBezTo>
                  <a:cubicBezTo>
                    <a:pt x="6232" y="10511"/>
                    <a:pt x="7017" y="10426"/>
                    <a:pt x="7783" y="10257"/>
                  </a:cubicBezTo>
                  <a:cubicBezTo>
                    <a:pt x="8911" y="9982"/>
                    <a:pt x="9630" y="9495"/>
                    <a:pt x="9926" y="8804"/>
                  </a:cubicBezTo>
                  <a:cubicBezTo>
                    <a:pt x="10490" y="7500"/>
                    <a:pt x="10314" y="5837"/>
                    <a:pt x="10067" y="4667"/>
                  </a:cubicBezTo>
                  <a:cubicBezTo>
                    <a:pt x="9757" y="3228"/>
                    <a:pt x="9242" y="2023"/>
                    <a:pt x="8890" y="1508"/>
                  </a:cubicBezTo>
                  <a:cubicBezTo>
                    <a:pt x="8352" y="719"/>
                    <a:pt x="7314" y="1"/>
                    <a:pt x="590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811050" y="3203125"/>
              <a:ext cx="44775" cy="77075"/>
            </a:xfrm>
            <a:custGeom>
              <a:rect b="b" l="l" r="r" t="t"/>
              <a:pathLst>
                <a:path extrusionOk="0" h="3083" w="1791">
                  <a:moveTo>
                    <a:pt x="5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14" y="9"/>
                    <a:pt x="1791" y="1490"/>
                    <a:pt x="1093" y="3083"/>
                  </a:cubicBezTo>
                  <a:cubicBezTo>
                    <a:pt x="1100" y="3083"/>
                    <a:pt x="1100" y="3076"/>
                    <a:pt x="1107" y="3076"/>
                  </a:cubicBezTo>
                  <a:cubicBezTo>
                    <a:pt x="1488" y="2237"/>
                    <a:pt x="1170" y="1447"/>
                    <a:pt x="839" y="919"/>
                  </a:cubicBezTo>
                  <a:cubicBezTo>
                    <a:pt x="492" y="374"/>
                    <a:pt x="60" y="1"/>
                    <a:pt x="5" y="1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707250" y="3156675"/>
              <a:ext cx="53425" cy="12850"/>
            </a:xfrm>
            <a:custGeom>
              <a:rect b="b" l="l" r="r" t="t"/>
              <a:pathLst>
                <a:path extrusionOk="0" h="514" w="2137">
                  <a:moveTo>
                    <a:pt x="1465" y="0"/>
                  </a:moveTo>
                  <a:cubicBezTo>
                    <a:pt x="745" y="0"/>
                    <a:pt x="0" y="487"/>
                    <a:pt x="0" y="514"/>
                  </a:cubicBezTo>
                  <a:lnTo>
                    <a:pt x="7" y="514"/>
                  </a:lnTo>
                  <a:cubicBezTo>
                    <a:pt x="18" y="508"/>
                    <a:pt x="774" y="22"/>
                    <a:pt x="1497" y="22"/>
                  </a:cubicBezTo>
                  <a:cubicBezTo>
                    <a:pt x="1721" y="22"/>
                    <a:pt x="1941" y="68"/>
                    <a:pt x="2136" y="189"/>
                  </a:cubicBezTo>
                  <a:cubicBezTo>
                    <a:pt x="1933" y="52"/>
                    <a:pt x="1700" y="0"/>
                    <a:pt x="1465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787600" y="3093550"/>
              <a:ext cx="54300" cy="48125"/>
            </a:xfrm>
            <a:custGeom>
              <a:rect b="b" l="l" r="r" t="t"/>
              <a:pathLst>
                <a:path extrusionOk="0" h="1925" w="2172">
                  <a:moveTo>
                    <a:pt x="2172" y="0"/>
                  </a:moveTo>
                  <a:lnTo>
                    <a:pt x="2172" y="0"/>
                  </a:lnTo>
                  <a:cubicBezTo>
                    <a:pt x="551" y="219"/>
                    <a:pt x="1" y="1883"/>
                    <a:pt x="15" y="1925"/>
                  </a:cubicBezTo>
                  <a:cubicBezTo>
                    <a:pt x="22" y="1925"/>
                    <a:pt x="29" y="1918"/>
                    <a:pt x="29" y="1911"/>
                  </a:cubicBezTo>
                  <a:cubicBezTo>
                    <a:pt x="36" y="1897"/>
                    <a:pt x="579" y="247"/>
                    <a:pt x="2172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601325" y="3481025"/>
              <a:ext cx="72450" cy="127500"/>
            </a:xfrm>
            <a:custGeom>
              <a:rect b="b" l="l" r="r" t="t"/>
              <a:pathLst>
                <a:path extrusionOk="0" h="5100" w="2898">
                  <a:moveTo>
                    <a:pt x="2266" y="0"/>
                  </a:moveTo>
                  <a:cubicBezTo>
                    <a:pt x="2078" y="0"/>
                    <a:pt x="1857" y="186"/>
                    <a:pt x="1685" y="884"/>
                  </a:cubicBezTo>
                  <a:cubicBezTo>
                    <a:pt x="1319" y="2385"/>
                    <a:pt x="290" y="4261"/>
                    <a:pt x="290" y="4261"/>
                  </a:cubicBezTo>
                  <a:cubicBezTo>
                    <a:pt x="290" y="4261"/>
                    <a:pt x="1" y="5078"/>
                    <a:pt x="318" y="5099"/>
                  </a:cubicBezTo>
                  <a:cubicBezTo>
                    <a:pt x="319" y="5100"/>
                    <a:pt x="319" y="5100"/>
                    <a:pt x="320" y="5100"/>
                  </a:cubicBezTo>
                  <a:cubicBezTo>
                    <a:pt x="640" y="5100"/>
                    <a:pt x="2898" y="1138"/>
                    <a:pt x="2898" y="1138"/>
                  </a:cubicBezTo>
                  <a:lnTo>
                    <a:pt x="2651" y="243"/>
                  </a:lnTo>
                  <a:cubicBezTo>
                    <a:pt x="2651" y="243"/>
                    <a:pt x="2481" y="0"/>
                    <a:pt x="226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602925" y="3480575"/>
              <a:ext cx="71025" cy="128475"/>
            </a:xfrm>
            <a:custGeom>
              <a:rect b="b" l="l" r="r" t="t"/>
              <a:pathLst>
                <a:path extrusionOk="0" h="5139" w="2841">
                  <a:moveTo>
                    <a:pt x="2199" y="35"/>
                  </a:moveTo>
                  <a:cubicBezTo>
                    <a:pt x="2397" y="35"/>
                    <a:pt x="2552" y="246"/>
                    <a:pt x="2566" y="268"/>
                  </a:cubicBezTo>
                  <a:lnTo>
                    <a:pt x="2806" y="1156"/>
                  </a:lnTo>
                  <a:cubicBezTo>
                    <a:pt x="1903" y="2742"/>
                    <a:pt x="479" y="5096"/>
                    <a:pt x="247" y="5096"/>
                  </a:cubicBezTo>
                  <a:cubicBezTo>
                    <a:pt x="212" y="5096"/>
                    <a:pt x="176" y="5075"/>
                    <a:pt x="162" y="5047"/>
                  </a:cubicBezTo>
                  <a:cubicBezTo>
                    <a:pt x="42" y="4857"/>
                    <a:pt x="240" y="4286"/>
                    <a:pt x="240" y="4286"/>
                  </a:cubicBezTo>
                  <a:cubicBezTo>
                    <a:pt x="254" y="4264"/>
                    <a:pt x="1269" y="2389"/>
                    <a:pt x="1635" y="909"/>
                  </a:cubicBezTo>
                  <a:cubicBezTo>
                    <a:pt x="1769" y="366"/>
                    <a:pt x="1946" y="77"/>
                    <a:pt x="2157" y="35"/>
                  </a:cubicBezTo>
                  <a:close/>
                  <a:moveTo>
                    <a:pt x="2201" y="1"/>
                  </a:moveTo>
                  <a:cubicBezTo>
                    <a:pt x="2182" y="1"/>
                    <a:pt x="2163" y="3"/>
                    <a:pt x="2143" y="7"/>
                  </a:cubicBezTo>
                  <a:cubicBezTo>
                    <a:pt x="1917" y="49"/>
                    <a:pt x="1734" y="345"/>
                    <a:pt x="1600" y="895"/>
                  </a:cubicBezTo>
                  <a:cubicBezTo>
                    <a:pt x="1234" y="2375"/>
                    <a:pt x="212" y="4250"/>
                    <a:pt x="204" y="4272"/>
                  </a:cubicBezTo>
                  <a:cubicBezTo>
                    <a:pt x="197" y="4300"/>
                    <a:pt x="0" y="4871"/>
                    <a:pt x="127" y="5068"/>
                  </a:cubicBezTo>
                  <a:cubicBezTo>
                    <a:pt x="155" y="5110"/>
                    <a:pt x="197" y="5132"/>
                    <a:pt x="247" y="5139"/>
                  </a:cubicBezTo>
                  <a:cubicBezTo>
                    <a:pt x="578" y="5139"/>
                    <a:pt x="2615" y="1572"/>
                    <a:pt x="2841" y="1149"/>
                  </a:cubicBezTo>
                  <a:cubicBezTo>
                    <a:pt x="2841" y="1149"/>
                    <a:pt x="2608" y="261"/>
                    <a:pt x="2601" y="246"/>
                  </a:cubicBezTo>
                  <a:cubicBezTo>
                    <a:pt x="2588" y="240"/>
                    <a:pt x="2420" y="1"/>
                    <a:pt x="220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562200" y="3468050"/>
              <a:ext cx="99600" cy="51150"/>
            </a:xfrm>
            <a:custGeom>
              <a:rect b="b" l="l" r="r" t="t"/>
              <a:pathLst>
                <a:path extrusionOk="0" h="2046" w="3984">
                  <a:moveTo>
                    <a:pt x="769" y="0"/>
                  </a:moveTo>
                  <a:cubicBezTo>
                    <a:pt x="304" y="0"/>
                    <a:pt x="1" y="501"/>
                    <a:pt x="212" y="917"/>
                  </a:cubicBezTo>
                  <a:lnTo>
                    <a:pt x="212" y="924"/>
                  </a:lnTo>
                  <a:cubicBezTo>
                    <a:pt x="325" y="1135"/>
                    <a:pt x="543" y="1269"/>
                    <a:pt x="783" y="1269"/>
                  </a:cubicBezTo>
                  <a:cubicBezTo>
                    <a:pt x="788" y="1269"/>
                    <a:pt x="793" y="1269"/>
                    <a:pt x="798" y="1269"/>
                  </a:cubicBezTo>
                  <a:cubicBezTo>
                    <a:pt x="1517" y="1269"/>
                    <a:pt x="2618" y="1778"/>
                    <a:pt x="2982" y="1981"/>
                  </a:cubicBezTo>
                  <a:cubicBezTo>
                    <a:pt x="3072" y="2025"/>
                    <a:pt x="3168" y="2046"/>
                    <a:pt x="3262" y="2046"/>
                  </a:cubicBezTo>
                  <a:cubicBezTo>
                    <a:pt x="3488" y="2046"/>
                    <a:pt x="3707" y="1927"/>
                    <a:pt x="3821" y="1713"/>
                  </a:cubicBezTo>
                  <a:cubicBezTo>
                    <a:pt x="3983" y="1417"/>
                    <a:pt x="3878" y="1043"/>
                    <a:pt x="3589" y="867"/>
                  </a:cubicBezTo>
                  <a:cubicBezTo>
                    <a:pt x="3286" y="712"/>
                    <a:pt x="2975" y="564"/>
                    <a:pt x="2658" y="437"/>
                  </a:cubicBezTo>
                  <a:cubicBezTo>
                    <a:pt x="1925" y="148"/>
                    <a:pt x="1291" y="0"/>
                    <a:pt x="769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564150" y="3467875"/>
              <a:ext cx="98850" cy="52175"/>
            </a:xfrm>
            <a:custGeom>
              <a:rect b="b" l="l" r="r" t="t"/>
              <a:pathLst>
                <a:path extrusionOk="0" h="2087" w="3954">
                  <a:moveTo>
                    <a:pt x="3798" y="1157"/>
                  </a:moveTo>
                  <a:cubicBezTo>
                    <a:pt x="3954" y="1484"/>
                    <a:pt x="3805" y="1910"/>
                    <a:pt x="3448" y="2044"/>
                  </a:cubicBezTo>
                  <a:lnTo>
                    <a:pt x="3448" y="2044"/>
                  </a:lnTo>
                  <a:cubicBezTo>
                    <a:pt x="3592" y="1998"/>
                    <a:pt x="3720" y="1899"/>
                    <a:pt x="3800" y="1755"/>
                  </a:cubicBezTo>
                  <a:cubicBezTo>
                    <a:pt x="3907" y="1558"/>
                    <a:pt x="3897" y="1335"/>
                    <a:pt x="3798" y="1157"/>
                  </a:cubicBezTo>
                  <a:close/>
                  <a:moveTo>
                    <a:pt x="698" y="0"/>
                  </a:moveTo>
                  <a:cubicBezTo>
                    <a:pt x="529" y="0"/>
                    <a:pt x="360" y="71"/>
                    <a:pt x="240" y="190"/>
                  </a:cubicBezTo>
                  <a:cubicBezTo>
                    <a:pt x="42" y="388"/>
                    <a:pt x="0" y="691"/>
                    <a:pt x="127" y="945"/>
                  </a:cubicBezTo>
                  <a:cubicBezTo>
                    <a:pt x="237" y="1158"/>
                    <a:pt x="461" y="1297"/>
                    <a:pt x="702" y="1297"/>
                  </a:cubicBezTo>
                  <a:cubicBezTo>
                    <a:pt x="707" y="1297"/>
                    <a:pt x="713" y="1297"/>
                    <a:pt x="719" y="1297"/>
                  </a:cubicBezTo>
                  <a:cubicBezTo>
                    <a:pt x="1438" y="1297"/>
                    <a:pt x="2538" y="1805"/>
                    <a:pt x="2897" y="2002"/>
                  </a:cubicBezTo>
                  <a:cubicBezTo>
                    <a:pt x="2996" y="2051"/>
                    <a:pt x="3102" y="2080"/>
                    <a:pt x="3208" y="2080"/>
                  </a:cubicBezTo>
                  <a:lnTo>
                    <a:pt x="3208" y="2087"/>
                  </a:lnTo>
                  <a:cubicBezTo>
                    <a:pt x="3296" y="2087"/>
                    <a:pt x="3376" y="2072"/>
                    <a:pt x="3448" y="2044"/>
                  </a:cubicBezTo>
                  <a:lnTo>
                    <a:pt x="3448" y="2044"/>
                  </a:lnTo>
                  <a:cubicBezTo>
                    <a:pt x="3388" y="2064"/>
                    <a:pt x="3325" y="2074"/>
                    <a:pt x="3261" y="2074"/>
                  </a:cubicBezTo>
                  <a:cubicBezTo>
                    <a:pt x="3143" y="2074"/>
                    <a:pt x="3024" y="2039"/>
                    <a:pt x="2919" y="1967"/>
                  </a:cubicBezTo>
                  <a:cubicBezTo>
                    <a:pt x="2552" y="1770"/>
                    <a:pt x="1445" y="1255"/>
                    <a:pt x="719" y="1255"/>
                  </a:cubicBezTo>
                  <a:lnTo>
                    <a:pt x="705" y="1262"/>
                  </a:lnTo>
                  <a:cubicBezTo>
                    <a:pt x="472" y="1262"/>
                    <a:pt x="261" y="1128"/>
                    <a:pt x="155" y="924"/>
                  </a:cubicBezTo>
                  <a:cubicBezTo>
                    <a:pt x="113" y="839"/>
                    <a:pt x="92" y="747"/>
                    <a:pt x="92" y="649"/>
                  </a:cubicBezTo>
                  <a:cubicBezTo>
                    <a:pt x="85" y="487"/>
                    <a:pt x="148" y="324"/>
                    <a:pt x="268" y="212"/>
                  </a:cubicBezTo>
                  <a:cubicBezTo>
                    <a:pt x="381" y="92"/>
                    <a:pt x="536" y="28"/>
                    <a:pt x="698" y="28"/>
                  </a:cubicBezTo>
                  <a:cubicBezTo>
                    <a:pt x="710" y="28"/>
                    <a:pt x="722" y="28"/>
                    <a:pt x="733" y="28"/>
                  </a:cubicBezTo>
                  <a:cubicBezTo>
                    <a:pt x="1242" y="28"/>
                    <a:pt x="1864" y="176"/>
                    <a:pt x="2580" y="465"/>
                  </a:cubicBezTo>
                  <a:cubicBezTo>
                    <a:pt x="2897" y="585"/>
                    <a:pt x="3201" y="733"/>
                    <a:pt x="3504" y="888"/>
                  </a:cubicBezTo>
                  <a:cubicBezTo>
                    <a:pt x="3634" y="946"/>
                    <a:pt x="3734" y="1042"/>
                    <a:pt x="3798" y="1157"/>
                  </a:cubicBezTo>
                  <a:lnTo>
                    <a:pt x="3798" y="1157"/>
                  </a:lnTo>
                  <a:cubicBezTo>
                    <a:pt x="3743" y="1043"/>
                    <a:pt x="3651" y="940"/>
                    <a:pt x="3518" y="867"/>
                  </a:cubicBezTo>
                  <a:cubicBezTo>
                    <a:pt x="3222" y="705"/>
                    <a:pt x="2904" y="564"/>
                    <a:pt x="2587" y="437"/>
                  </a:cubicBezTo>
                  <a:cubicBezTo>
                    <a:pt x="1854" y="141"/>
                    <a:pt x="1220" y="0"/>
                    <a:pt x="698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513375" y="3487775"/>
              <a:ext cx="94850" cy="37175"/>
            </a:xfrm>
            <a:custGeom>
              <a:rect b="b" l="l" r="r" t="t"/>
              <a:pathLst>
                <a:path extrusionOk="0" h="1487" w="3794">
                  <a:moveTo>
                    <a:pt x="3713" y="1"/>
                  </a:moveTo>
                  <a:cubicBezTo>
                    <a:pt x="3324" y="1"/>
                    <a:pt x="1672" y="12"/>
                    <a:pt x="565" y="233"/>
                  </a:cubicBezTo>
                  <a:cubicBezTo>
                    <a:pt x="220" y="304"/>
                    <a:pt x="1" y="635"/>
                    <a:pt x="71" y="981"/>
                  </a:cubicBezTo>
                  <a:cubicBezTo>
                    <a:pt x="79" y="1037"/>
                    <a:pt x="100" y="1093"/>
                    <a:pt x="128" y="1143"/>
                  </a:cubicBezTo>
                  <a:cubicBezTo>
                    <a:pt x="235" y="1358"/>
                    <a:pt x="454" y="1487"/>
                    <a:pt x="686" y="1487"/>
                  </a:cubicBezTo>
                  <a:cubicBezTo>
                    <a:pt x="728" y="1487"/>
                    <a:pt x="770" y="1483"/>
                    <a:pt x="812" y="1474"/>
                  </a:cubicBezTo>
                  <a:cubicBezTo>
                    <a:pt x="1802" y="1273"/>
                    <a:pt x="3365" y="1262"/>
                    <a:pt x="3711" y="1262"/>
                  </a:cubicBezTo>
                  <a:cubicBezTo>
                    <a:pt x="3754" y="1262"/>
                    <a:pt x="3778" y="1263"/>
                    <a:pt x="3779" y="1263"/>
                  </a:cubicBezTo>
                  <a:lnTo>
                    <a:pt x="3794" y="1"/>
                  </a:lnTo>
                  <a:cubicBezTo>
                    <a:pt x="3785" y="1"/>
                    <a:pt x="3757" y="1"/>
                    <a:pt x="371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508275" y="3487250"/>
              <a:ext cx="99950" cy="38100"/>
            </a:xfrm>
            <a:custGeom>
              <a:rect b="b" l="l" r="r" t="t"/>
              <a:pathLst>
                <a:path extrusionOk="0" h="1524" w="3998">
                  <a:moveTo>
                    <a:pt x="3968" y="1"/>
                  </a:moveTo>
                  <a:cubicBezTo>
                    <a:pt x="3708" y="1"/>
                    <a:pt x="1936" y="7"/>
                    <a:pt x="769" y="240"/>
                  </a:cubicBezTo>
                  <a:cubicBezTo>
                    <a:pt x="1" y="395"/>
                    <a:pt x="113" y="1523"/>
                    <a:pt x="896" y="1523"/>
                  </a:cubicBezTo>
                  <a:cubicBezTo>
                    <a:pt x="938" y="1523"/>
                    <a:pt x="980" y="1523"/>
                    <a:pt x="1023" y="1516"/>
                  </a:cubicBezTo>
                  <a:cubicBezTo>
                    <a:pt x="1994" y="1316"/>
                    <a:pt x="3517" y="1305"/>
                    <a:pt x="3897" y="1305"/>
                  </a:cubicBezTo>
                  <a:cubicBezTo>
                    <a:pt x="3945" y="1305"/>
                    <a:pt x="3975" y="1305"/>
                    <a:pt x="3983" y="1305"/>
                  </a:cubicBezTo>
                  <a:lnTo>
                    <a:pt x="3983" y="1269"/>
                  </a:lnTo>
                  <a:cubicBezTo>
                    <a:pt x="3970" y="1268"/>
                    <a:pt x="3904" y="1267"/>
                    <a:pt x="3799" y="1267"/>
                  </a:cubicBezTo>
                  <a:cubicBezTo>
                    <a:pt x="3301" y="1267"/>
                    <a:pt x="1918" y="1295"/>
                    <a:pt x="1016" y="1481"/>
                  </a:cubicBezTo>
                  <a:cubicBezTo>
                    <a:pt x="977" y="1488"/>
                    <a:pt x="939" y="1491"/>
                    <a:pt x="901" y="1491"/>
                  </a:cubicBezTo>
                  <a:cubicBezTo>
                    <a:pt x="672" y="1491"/>
                    <a:pt x="455" y="1368"/>
                    <a:pt x="346" y="1157"/>
                  </a:cubicBezTo>
                  <a:cubicBezTo>
                    <a:pt x="318" y="1107"/>
                    <a:pt x="304" y="1051"/>
                    <a:pt x="290" y="995"/>
                  </a:cubicBezTo>
                  <a:cubicBezTo>
                    <a:pt x="226" y="663"/>
                    <a:pt x="438" y="339"/>
                    <a:pt x="769" y="275"/>
                  </a:cubicBezTo>
                  <a:cubicBezTo>
                    <a:pt x="1936" y="42"/>
                    <a:pt x="3708" y="36"/>
                    <a:pt x="3968" y="36"/>
                  </a:cubicBezTo>
                  <a:cubicBezTo>
                    <a:pt x="3983" y="36"/>
                    <a:pt x="3993" y="36"/>
                    <a:pt x="3998" y="36"/>
                  </a:cubicBezTo>
                  <a:lnTo>
                    <a:pt x="3998" y="1"/>
                  </a:lnTo>
                  <a:cubicBezTo>
                    <a:pt x="3993" y="1"/>
                    <a:pt x="3983" y="1"/>
                    <a:pt x="3968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520800" y="3497250"/>
              <a:ext cx="14800" cy="20350"/>
            </a:xfrm>
            <a:custGeom>
              <a:rect b="b" l="l" r="r" t="t"/>
              <a:pathLst>
                <a:path extrusionOk="0" h="814" w="592">
                  <a:moveTo>
                    <a:pt x="416" y="0"/>
                  </a:moveTo>
                  <a:cubicBezTo>
                    <a:pt x="269" y="0"/>
                    <a:pt x="1" y="189"/>
                    <a:pt x="28" y="461"/>
                  </a:cubicBezTo>
                  <a:cubicBezTo>
                    <a:pt x="64" y="813"/>
                    <a:pt x="331" y="771"/>
                    <a:pt x="486" y="778"/>
                  </a:cubicBezTo>
                  <a:cubicBezTo>
                    <a:pt x="490" y="778"/>
                    <a:pt x="494" y="778"/>
                    <a:pt x="497" y="778"/>
                  </a:cubicBezTo>
                  <a:cubicBezTo>
                    <a:pt x="549" y="778"/>
                    <a:pt x="592" y="732"/>
                    <a:pt x="585" y="679"/>
                  </a:cubicBezTo>
                  <a:cubicBezTo>
                    <a:pt x="578" y="503"/>
                    <a:pt x="550" y="150"/>
                    <a:pt x="501" y="45"/>
                  </a:cubicBezTo>
                  <a:cubicBezTo>
                    <a:pt x="487" y="14"/>
                    <a:pt x="456" y="0"/>
                    <a:pt x="41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520800" y="3496925"/>
              <a:ext cx="15175" cy="20300"/>
            </a:xfrm>
            <a:custGeom>
              <a:rect b="b" l="l" r="r" t="t"/>
              <a:pathLst>
                <a:path extrusionOk="0" h="812" w="607">
                  <a:moveTo>
                    <a:pt x="424" y="35"/>
                  </a:moveTo>
                  <a:cubicBezTo>
                    <a:pt x="447" y="35"/>
                    <a:pt x="468" y="47"/>
                    <a:pt x="479" y="65"/>
                  </a:cubicBezTo>
                  <a:cubicBezTo>
                    <a:pt x="529" y="178"/>
                    <a:pt x="557" y="544"/>
                    <a:pt x="564" y="699"/>
                  </a:cubicBezTo>
                  <a:cubicBezTo>
                    <a:pt x="564" y="720"/>
                    <a:pt x="557" y="741"/>
                    <a:pt x="543" y="756"/>
                  </a:cubicBezTo>
                  <a:cubicBezTo>
                    <a:pt x="529" y="770"/>
                    <a:pt x="508" y="777"/>
                    <a:pt x="486" y="777"/>
                  </a:cubicBezTo>
                  <a:lnTo>
                    <a:pt x="423" y="777"/>
                  </a:lnTo>
                  <a:cubicBezTo>
                    <a:pt x="268" y="770"/>
                    <a:pt x="71" y="763"/>
                    <a:pt x="42" y="474"/>
                  </a:cubicBezTo>
                  <a:cubicBezTo>
                    <a:pt x="35" y="276"/>
                    <a:pt x="162" y="93"/>
                    <a:pt x="353" y="44"/>
                  </a:cubicBezTo>
                  <a:cubicBezTo>
                    <a:pt x="374" y="37"/>
                    <a:pt x="388" y="37"/>
                    <a:pt x="409" y="37"/>
                  </a:cubicBezTo>
                  <a:cubicBezTo>
                    <a:pt x="414" y="35"/>
                    <a:pt x="419" y="35"/>
                    <a:pt x="424" y="35"/>
                  </a:cubicBezTo>
                  <a:close/>
                  <a:moveTo>
                    <a:pt x="407" y="0"/>
                  </a:moveTo>
                  <a:cubicBezTo>
                    <a:pt x="388" y="0"/>
                    <a:pt x="368" y="3"/>
                    <a:pt x="345" y="8"/>
                  </a:cubicBezTo>
                  <a:cubicBezTo>
                    <a:pt x="141" y="72"/>
                    <a:pt x="0" y="262"/>
                    <a:pt x="14" y="481"/>
                  </a:cubicBezTo>
                  <a:cubicBezTo>
                    <a:pt x="42" y="798"/>
                    <a:pt x="275" y="805"/>
                    <a:pt x="430" y="812"/>
                  </a:cubicBezTo>
                  <a:lnTo>
                    <a:pt x="494" y="812"/>
                  </a:lnTo>
                  <a:cubicBezTo>
                    <a:pt x="522" y="812"/>
                    <a:pt x="550" y="805"/>
                    <a:pt x="571" y="791"/>
                  </a:cubicBezTo>
                  <a:cubicBezTo>
                    <a:pt x="592" y="763"/>
                    <a:pt x="606" y="734"/>
                    <a:pt x="606" y="699"/>
                  </a:cubicBezTo>
                  <a:cubicBezTo>
                    <a:pt x="592" y="509"/>
                    <a:pt x="564" y="170"/>
                    <a:pt x="515" y="58"/>
                  </a:cubicBezTo>
                  <a:cubicBezTo>
                    <a:pt x="499" y="21"/>
                    <a:pt x="460" y="0"/>
                    <a:pt x="40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536825" y="3498700"/>
              <a:ext cx="1800" cy="10425"/>
            </a:xfrm>
            <a:custGeom>
              <a:rect b="b" l="l" r="r" t="t"/>
              <a:pathLst>
                <a:path extrusionOk="0" h="417" w="72">
                  <a:moveTo>
                    <a:pt x="15" y="1"/>
                  </a:moveTo>
                  <a:lnTo>
                    <a:pt x="15" y="1"/>
                  </a:lnTo>
                  <a:cubicBezTo>
                    <a:pt x="1" y="15"/>
                    <a:pt x="71" y="417"/>
                    <a:pt x="71" y="417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536475" y="3498525"/>
              <a:ext cx="2675" cy="10950"/>
            </a:xfrm>
            <a:custGeom>
              <a:rect b="b" l="l" r="r" t="t"/>
              <a:pathLst>
                <a:path extrusionOk="0" h="438" w="107">
                  <a:moveTo>
                    <a:pt x="15" y="1"/>
                  </a:moveTo>
                  <a:lnTo>
                    <a:pt x="15" y="1"/>
                  </a:lnTo>
                  <a:cubicBezTo>
                    <a:pt x="7" y="8"/>
                    <a:pt x="0" y="22"/>
                    <a:pt x="92" y="438"/>
                  </a:cubicBezTo>
                  <a:lnTo>
                    <a:pt x="106" y="417"/>
                  </a:lnTo>
                  <a:cubicBezTo>
                    <a:pt x="64" y="191"/>
                    <a:pt x="43" y="29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559375" y="3494125"/>
              <a:ext cx="1975" cy="18525"/>
            </a:xfrm>
            <a:custGeom>
              <a:rect b="b" l="l" r="r" t="t"/>
              <a:pathLst>
                <a:path extrusionOk="0" h="741" w="79">
                  <a:moveTo>
                    <a:pt x="1" y="0"/>
                  </a:moveTo>
                  <a:lnTo>
                    <a:pt x="1" y="0"/>
                  </a:lnTo>
                  <a:cubicBezTo>
                    <a:pt x="15" y="247"/>
                    <a:pt x="36" y="494"/>
                    <a:pt x="78" y="7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559025" y="3494125"/>
              <a:ext cx="2675" cy="18525"/>
            </a:xfrm>
            <a:custGeom>
              <a:rect b="b" l="l" r="r" t="t"/>
              <a:pathLst>
                <a:path extrusionOk="0" h="741" w="107">
                  <a:moveTo>
                    <a:pt x="1" y="0"/>
                  </a:moveTo>
                  <a:cubicBezTo>
                    <a:pt x="8" y="247"/>
                    <a:pt x="36" y="494"/>
                    <a:pt x="78" y="741"/>
                  </a:cubicBezTo>
                  <a:lnTo>
                    <a:pt x="106" y="734"/>
                  </a:lnTo>
                  <a:cubicBezTo>
                    <a:pt x="71" y="494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565550" y="3493600"/>
              <a:ext cx="1250" cy="17300"/>
            </a:xfrm>
            <a:custGeom>
              <a:rect b="b" l="l" r="r" t="t"/>
              <a:pathLst>
                <a:path extrusionOk="0" h="692" w="50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15" y="459"/>
                    <a:pt x="50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565200" y="3493600"/>
              <a:ext cx="1975" cy="17300"/>
            </a:xfrm>
            <a:custGeom>
              <a:rect b="b" l="l" r="r" t="t"/>
              <a:pathLst>
                <a:path extrusionOk="0" h="692" w="79">
                  <a:moveTo>
                    <a:pt x="15" y="0"/>
                  </a:moveTo>
                  <a:cubicBezTo>
                    <a:pt x="0" y="233"/>
                    <a:pt x="8" y="466"/>
                    <a:pt x="43" y="691"/>
                  </a:cubicBezTo>
                  <a:lnTo>
                    <a:pt x="78" y="684"/>
                  </a:lnTo>
                  <a:cubicBezTo>
                    <a:pt x="43" y="459"/>
                    <a:pt x="36" y="226"/>
                    <a:pt x="50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509150" y="3509100"/>
              <a:ext cx="104725" cy="36900"/>
            </a:xfrm>
            <a:custGeom>
              <a:rect b="b" l="l" r="r" t="t"/>
              <a:pathLst>
                <a:path extrusionOk="0" h="1476" w="4189">
                  <a:moveTo>
                    <a:pt x="4017" y="0"/>
                  </a:moveTo>
                  <a:cubicBezTo>
                    <a:pt x="3446" y="0"/>
                    <a:pt x="1597" y="16"/>
                    <a:pt x="544" y="226"/>
                  </a:cubicBezTo>
                  <a:cubicBezTo>
                    <a:pt x="212" y="311"/>
                    <a:pt x="1" y="635"/>
                    <a:pt x="64" y="966"/>
                  </a:cubicBezTo>
                  <a:cubicBezTo>
                    <a:pt x="127" y="1269"/>
                    <a:pt x="388" y="1476"/>
                    <a:pt x="684" y="1476"/>
                  </a:cubicBezTo>
                  <a:cubicBezTo>
                    <a:pt x="719" y="1476"/>
                    <a:pt x="755" y="1473"/>
                    <a:pt x="790" y="1467"/>
                  </a:cubicBezTo>
                  <a:cubicBezTo>
                    <a:pt x="1830" y="1262"/>
                    <a:pt x="3517" y="1255"/>
                    <a:pt x="3735" y="1255"/>
                  </a:cubicBezTo>
                  <a:cubicBezTo>
                    <a:pt x="3749" y="1255"/>
                    <a:pt x="3757" y="1255"/>
                    <a:pt x="3758" y="1255"/>
                  </a:cubicBezTo>
                  <a:lnTo>
                    <a:pt x="4188" y="1"/>
                  </a:lnTo>
                  <a:cubicBezTo>
                    <a:pt x="4176" y="1"/>
                    <a:pt x="4115" y="0"/>
                    <a:pt x="4017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508100" y="3508575"/>
              <a:ext cx="105775" cy="38100"/>
            </a:xfrm>
            <a:custGeom>
              <a:rect b="b" l="l" r="r" t="t"/>
              <a:pathLst>
                <a:path extrusionOk="0" h="1524" w="4231">
                  <a:moveTo>
                    <a:pt x="4133" y="0"/>
                  </a:moveTo>
                  <a:cubicBezTo>
                    <a:pt x="3666" y="0"/>
                    <a:pt x="1679" y="12"/>
                    <a:pt x="579" y="233"/>
                  </a:cubicBezTo>
                  <a:cubicBezTo>
                    <a:pt x="226" y="304"/>
                    <a:pt x="1" y="649"/>
                    <a:pt x="71" y="1002"/>
                  </a:cubicBezTo>
                  <a:cubicBezTo>
                    <a:pt x="85" y="1058"/>
                    <a:pt x="106" y="1114"/>
                    <a:pt x="134" y="1171"/>
                  </a:cubicBezTo>
                  <a:cubicBezTo>
                    <a:pt x="240" y="1382"/>
                    <a:pt x="466" y="1516"/>
                    <a:pt x="712" y="1523"/>
                  </a:cubicBezTo>
                  <a:cubicBezTo>
                    <a:pt x="755" y="1523"/>
                    <a:pt x="797" y="1516"/>
                    <a:pt x="839" y="1509"/>
                  </a:cubicBezTo>
                  <a:cubicBezTo>
                    <a:pt x="1823" y="1309"/>
                    <a:pt x="3386" y="1297"/>
                    <a:pt x="3731" y="1297"/>
                  </a:cubicBezTo>
                  <a:cubicBezTo>
                    <a:pt x="3774" y="1297"/>
                    <a:pt x="3799" y="1298"/>
                    <a:pt x="3800" y="1298"/>
                  </a:cubicBezTo>
                  <a:lnTo>
                    <a:pt x="3800" y="1262"/>
                  </a:lnTo>
                  <a:cubicBezTo>
                    <a:pt x="3798" y="1262"/>
                    <a:pt x="3773" y="1262"/>
                    <a:pt x="3729" y="1262"/>
                  </a:cubicBezTo>
                  <a:cubicBezTo>
                    <a:pt x="3379" y="1262"/>
                    <a:pt x="1816" y="1273"/>
                    <a:pt x="832" y="1474"/>
                  </a:cubicBezTo>
                  <a:cubicBezTo>
                    <a:pt x="793" y="1481"/>
                    <a:pt x="754" y="1484"/>
                    <a:pt x="715" y="1484"/>
                  </a:cubicBezTo>
                  <a:cubicBezTo>
                    <a:pt x="484" y="1484"/>
                    <a:pt x="271" y="1361"/>
                    <a:pt x="163" y="1150"/>
                  </a:cubicBezTo>
                  <a:cubicBezTo>
                    <a:pt x="134" y="1100"/>
                    <a:pt x="120" y="1044"/>
                    <a:pt x="106" y="994"/>
                  </a:cubicBezTo>
                  <a:cubicBezTo>
                    <a:pt x="43" y="656"/>
                    <a:pt x="254" y="339"/>
                    <a:pt x="586" y="268"/>
                  </a:cubicBezTo>
                  <a:cubicBezTo>
                    <a:pt x="1686" y="47"/>
                    <a:pt x="3667" y="36"/>
                    <a:pt x="4133" y="36"/>
                  </a:cubicBezTo>
                  <a:cubicBezTo>
                    <a:pt x="4186" y="36"/>
                    <a:pt x="4220" y="36"/>
                    <a:pt x="4230" y="36"/>
                  </a:cubicBezTo>
                  <a:lnTo>
                    <a:pt x="4230" y="1"/>
                  </a:lnTo>
                  <a:cubicBezTo>
                    <a:pt x="4220" y="1"/>
                    <a:pt x="4186" y="0"/>
                    <a:pt x="413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509500" y="3536950"/>
              <a:ext cx="94675" cy="37175"/>
            </a:xfrm>
            <a:custGeom>
              <a:rect b="b" l="l" r="r" t="t"/>
              <a:pathLst>
                <a:path extrusionOk="0" h="1487" w="3787">
                  <a:moveTo>
                    <a:pt x="3711" y="0"/>
                  </a:moveTo>
                  <a:cubicBezTo>
                    <a:pt x="3334" y="0"/>
                    <a:pt x="1675" y="12"/>
                    <a:pt x="565" y="240"/>
                  </a:cubicBezTo>
                  <a:cubicBezTo>
                    <a:pt x="219" y="304"/>
                    <a:pt x="1" y="642"/>
                    <a:pt x="71" y="980"/>
                  </a:cubicBezTo>
                  <a:cubicBezTo>
                    <a:pt x="78" y="1037"/>
                    <a:pt x="100" y="1093"/>
                    <a:pt x="128" y="1149"/>
                  </a:cubicBezTo>
                  <a:cubicBezTo>
                    <a:pt x="235" y="1358"/>
                    <a:pt x="454" y="1487"/>
                    <a:pt x="686" y="1487"/>
                  </a:cubicBezTo>
                  <a:cubicBezTo>
                    <a:pt x="727" y="1487"/>
                    <a:pt x="770" y="1482"/>
                    <a:pt x="812" y="1474"/>
                  </a:cubicBezTo>
                  <a:cubicBezTo>
                    <a:pt x="1851" y="1268"/>
                    <a:pt x="3538" y="1262"/>
                    <a:pt x="3756" y="1262"/>
                  </a:cubicBezTo>
                  <a:cubicBezTo>
                    <a:pt x="3770" y="1262"/>
                    <a:pt x="3778" y="1262"/>
                    <a:pt x="3779" y="1262"/>
                  </a:cubicBezTo>
                  <a:lnTo>
                    <a:pt x="3786" y="0"/>
                  </a:lnTo>
                  <a:cubicBezTo>
                    <a:pt x="3779" y="0"/>
                    <a:pt x="3753" y="0"/>
                    <a:pt x="3711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508975" y="3536425"/>
              <a:ext cx="95200" cy="38250"/>
            </a:xfrm>
            <a:custGeom>
              <a:rect b="b" l="l" r="r" t="t"/>
              <a:pathLst>
                <a:path extrusionOk="0" h="1530" w="3808">
                  <a:moveTo>
                    <a:pt x="3779" y="0"/>
                  </a:moveTo>
                  <a:cubicBezTo>
                    <a:pt x="3525" y="0"/>
                    <a:pt x="1746" y="7"/>
                    <a:pt x="579" y="240"/>
                  </a:cubicBezTo>
                  <a:cubicBezTo>
                    <a:pt x="226" y="310"/>
                    <a:pt x="1" y="656"/>
                    <a:pt x="71" y="1008"/>
                  </a:cubicBezTo>
                  <a:cubicBezTo>
                    <a:pt x="85" y="1065"/>
                    <a:pt x="106" y="1121"/>
                    <a:pt x="128" y="1178"/>
                  </a:cubicBezTo>
                  <a:cubicBezTo>
                    <a:pt x="240" y="1389"/>
                    <a:pt x="466" y="1530"/>
                    <a:pt x="713" y="1530"/>
                  </a:cubicBezTo>
                  <a:cubicBezTo>
                    <a:pt x="755" y="1530"/>
                    <a:pt x="797" y="1523"/>
                    <a:pt x="840" y="1516"/>
                  </a:cubicBezTo>
                  <a:cubicBezTo>
                    <a:pt x="1823" y="1315"/>
                    <a:pt x="3381" y="1304"/>
                    <a:pt x="3730" y="1304"/>
                  </a:cubicBezTo>
                  <a:cubicBezTo>
                    <a:pt x="3773" y="1304"/>
                    <a:pt x="3798" y="1304"/>
                    <a:pt x="3800" y="1304"/>
                  </a:cubicBezTo>
                  <a:lnTo>
                    <a:pt x="3800" y="1269"/>
                  </a:lnTo>
                  <a:cubicBezTo>
                    <a:pt x="3798" y="1269"/>
                    <a:pt x="3773" y="1269"/>
                    <a:pt x="3729" y="1269"/>
                  </a:cubicBezTo>
                  <a:cubicBezTo>
                    <a:pt x="3379" y="1269"/>
                    <a:pt x="1816" y="1280"/>
                    <a:pt x="833" y="1481"/>
                  </a:cubicBezTo>
                  <a:cubicBezTo>
                    <a:pt x="791" y="1489"/>
                    <a:pt x="749" y="1493"/>
                    <a:pt x="707" y="1493"/>
                  </a:cubicBezTo>
                  <a:cubicBezTo>
                    <a:pt x="479" y="1493"/>
                    <a:pt x="270" y="1365"/>
                    <a:pt x="163" y="1156"/>
                  </a:cubicBezTo>
                  <a:cubicBezTo>
                    <a:pt x="135" y="1107"/>
                    <a:pt x="121" y="1058"/>
                    <a:pt x="106" y="1001"/>
                  </a:cubicBezTo>
                  <a:cubicBezTo>
                    <a:pt x="43" y="663"/>
                    <a:pt x="255" y="346"/>
                    <a:pt x="586" y="275"/>
                  </a:cubicBezTo>
                  <a:cubicBezTo>
                    <a:pt x="1753" y="42"/>
                    <a:pt x="3525" y="36"/>
                    <a:pt x="3779" y="36"/>
                  </a:cubicBezTo>
                  <a:cubicBezTo>
                    <a:pt x="3794" y="36"/>
                    <a:pt x="3803" y="36"/>
                    <a:pt x="3807" y="36"/>
                  </a:cubicBezTo>
                  <a:lnTo>
                    <a:pt x="3807" y="0"/>
                  </a:lnTo>
                  <a:cubicBezTo>
                    <a:pt x="3803" y="0"/>
                    <a:pt x="3794" y="0"/>
                    <a:pt x="3779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529775" y="3487775"/>
              <a:ext cx="273550" cy="134150"/>
            </a:xfrm>
            <a:custGeom>
              <a:rect b="b" l="l" r="r" t="t"/>
              <a:pathLst>
                <a:path extrusionOk="0" h="5366" w="10942">
                  <a:moveTo>
                    <a:pt x="3130" y="1"/>
                  </a:moveTo>
                  <a:cubicBezTo>
                    <a:pt x="3004" y="1"/>
                    <a:pt x="2877" y="1"/>
                    <a:pt x="2743" y="8"/>
                  </a:cubicBezTo>
                  <a:lnTo>
                    <a:pt x="2834" y="2947"/>
                  </a:lnTo>
                  <a:cubicBezTo>
                    <a:pt x="2151" y="2961"/>
                    <a:pt x="1354" y="2954"/>
                    <a:pt x="536" y="3124"/>
                  </a:cubicBezTo>
                  <a:cubicBezTo>
                    <a:pt x="360" y="3159"/>
                    <a:pt x="205" y="3265"/>
                    <a:pt x="113" y="3420"/>
                  </a:cubicBezTo>
                  <a:cubicBezTo>
                    <a:pt x="29" y="3546"/>
                    <a:pt x="1" y="3709"/>
                    <a:pt x="36" y="3857"/>
                  </a:cubicBezTo>
                  <a:cubicBezTo>
                    <a:pt x="43" y="3913"/>
                    <a:pt x="64" y="3969"/>
                    <a:pt x="92" y="4019"/>
                  </a:cubicBezTo>
                  <a:cubicBezTo>
                    <a:pt x="208" y="4244"/>
                    <a:pt x="428" y="4374"/>
                    <a:pt x="667" y="4374"/>
                  </a:cubicBezTo>
                  <a:cubicBezTo>
                    <a:pt x="706" y="4374"/>
                    <a:pt x="744" y="4371"/>
                    <a:pt x="783" y="4364"/>
                  </a:cubicBezTo>
                  <a:cubicBezTo>
                    <a:pt x="1494" y="4222"/>
                    <a:pt x="2287" y="4208"/>
                    <a:pt x="2844" y="4208"/>
                  </a:cubicBezTo>
                  <a:cubicBezTo>
                    <a:pt x="2978" y="4208"/>
                    <a:pt x="3099" y="4209"/>
                    <a:pt x="3201" y="4209"/>
                  </a:cubicBezTo>
                  <a:cubicBezTo>
                    <a:pt x="3335" y="4209"/>
                    <a:pt x="3469" y="4216"/>
                    <a:pt x="3603" y="4223"/>
                  </a:cubicBezTo>
                  <a:cubicBezTo>
                    <a:pt x="4900" y="4301"/>
                    <a:pt x="5950" y="4681"/>
                    <a:pt x="6726" y="5365"/>
                  </a:cubicBezTo>
                  <a:cubicBezTo>
                    <a:pt x="7670" y="5281"/>
                    <a:pt x="8594" y="5041"/>
                    <a:pt x="9461" y="4653"/>
                  </a:cubicBezTo>
                  <a:cubicBezTo>
                    <a:pt x="9975" y="4428"/>
                    <a:pt x="10469" y="4167"/>
                    <a:pt x="10941" y="3864"/>
                  </a:cubicBezTo>
                  <a:cubicBezTo>
                    <a:pt x="10624" y="3377"/>
                    <a:pt x="10257" y="2926"/>
                    <a:pt x="9841" y="2517"/>
                  </a:cubicBezTo>
                  <a:cubicBezTo>
                    <a:pt x="9038" y="1728"/>
                    <a:pt x="8086" y="1107"/>
                    <a:pt x="7036" y="699"/>
                  </a:cubicBezTo>
                  <a:cubicBezTo>
                    <a:pt x="6451" y="466"/>
                    <a:pt x="5844" y="290"/>
                    <a:pt x="5217" y="184"/>
                  </a:cubicBezTo>
                  <a:cubicBezTo>
                    <a:pt x="5140" y="163"/>
                    <a:pt x="5055" y="149"/>
                    <a:pt x="4970" y="142"/>
                  </a:cubicBezTo>
                  <a:cubicBezTo>
                    <a:pt x="4364" y="43"/>
                    <a:pt x="3751" y="1"/>
                    <a:pt x="313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529250" y="3487425"/>
              <a:ext cx="274425" cy="135200"/>
            </a:xfrm>
            <a:custGeom>
              <a:rect b="b" l="l" r="r" t="t"/>
              <a:pathLst>
                <a:path extrusionOk="0" h="5408" w="10977">
                  <a:moveTo>
                    <a:pt x="3151" y="1"/>
                  </a:moveTo>
                  <a:cubicBezTo>
                    <a:pt x="3032" y="1"/>
                    <a:pt x="2898" y="8"/>
                    <a:pt x="2764" y="8"/>
                  </a:cubicBezTo>
                  <a:lnTo>
                    <a:pt x="2764" y="43"/>
                  </a:lnTo>
                  <a:cubicBezTo>
                    <a:pt x="2898" y="43"/>
                    <a:pt x="3025" y="36"/>
                    <a:pt x="3159" y="36"/>
                  </a:cubicBezTo>
                  <a:cubicBezTo>
                    <a:pt x="3772" y="36"/>
                    <a:pt x="4385" y="85"/>
                    <a:pt x="4991" y="177"/>
                  </a:cubicBezTo>
                  <a:cubicBezTo>
                    <a:pt x="5069" y="191"/>
                    <a:pt x="5146" y="205"/>
                    <a:pt x="5238" y="219"/>
                  </a:cubicBezTo>
                  <a:cubicBezTo>
                    <a:pt x="5858" y="332"/>
                    <a:pt x="6465" y="501"/>
                    <a:pt x="7050" y="734"/>
                  </a:cubicBezTo>
                  <a:cubicBezTo>
                    <a:pt x="8100" y="1143"/>
                    <a:pt x="9052" y="1763"/>
                    <a:pt x="9848" y="2552"/>
                  </a:cubicBezTo>
                  <a:cubicBezTo>
                    <a:pt x="10257" y="2954"/>
                    <a:pt x="10624" y="3398"/>
                    <a:pt x="10934" y="3878"/>
                  </a:cubicBezTo>
                  <a:cubicBezTo>
                    <a:pt x="10469" y="4174"/>
                    <a:pt x="9982" y="4435"/>
                    <a:pt x="9475" y="4660"/>
                  </a:cubicBezTo>
                  <a:cubicBezTo>
                    <a:pt x="8608" y="5041"/>
                    <a:pt x="7691" y="5281"/>
                    <a:pt x="6754" y="5372"/>
                  </a:cubicBezTo>
                  <a:cubicBezTo>
                    <a:pt x="5978" y="4681"/>
                    <a:pt x="4921" y="4294"/>
                    <a:pt x="3624" y="4223"/>
                  </a:cubicBezTo>
                  <a:cubicBezTo>
                    <a:pt x="3490" y="4216"/>
                    <a:pt x="3356" y="4216"/>
                    <a:pt x="3222" y="4216"/>
                  </a:cubicBezTo>
                  <a:lnTo>
                    <a:pt x="2982" y="4216"/>
                  </a:lnTo>
                  <a:cubicBezTo>
                    <a:pt x="2418" y="4216"/>
                    <a:pt x="1558" y="4216"/>
                    <a:pt x="797" y="4364"/>
                  </a:cubicBezTo>
                  <a:cubicBezTo>
                    <a:pt x="758" y="4372"/>
                    <a:pt x="718" y="4375"/>
                    <a:pt x="680" y="4375"/>
                  </a:cubicBezTo>
                  <a:cubicBezTo>
                    <a:pt x="387" y="4375"/>
                    <a:pt x="127" y="4170"/>
                    <a:pt x="71" y="3878"/>
                  </a:cubicBezTo>
                  <a:cubicBezTo>
                    <a:pt x="36" y="3730"/>
                    <a:pt x="64" y="3575"/>
                    <a:pt x="141" y="3448"/>
                  </a:cubicBezTo>
                  <a:cubicBezTo>
                    <a:pt x="233" y="3300"/>
                    <a:pt x="381" y="3194"/>
                    <a:pt x="557" y="3166"/>
                  </a:cubicBezTo>
                  <a:cubicBezTo>
                    <a:pt x="1276" y="3018"/>
                    <a:pt x="1981" y="3004"/>
                    <a:pt x="2602" y="2997"/>
                  </a:cubicBezTo>
                  <a:lnTo>
                    <a:pt x="2855" y="2990"/>
                  </a:lnTo>
                  <a:lnTo>
                    <a:pt x="2855" y="2954"/>
                  </a:lnTo>
                  <a:lnTo>
                    <a:pt x="2602" y="2954"/>
                  </a:lnTo>
                  <a:cubicBezTo>
                    <a:pt x="1981" y="2968"/>
                    <a:pt x="1276" y="2975"/>
                    <a:pt x="550" y="3123"/>
                  </a:cubicBezTo>
                  <a:cubicBezTo>
                    <a:pt x="367" y="3159"/>
                    <a:pt x="212" y="3271"/>
                    <a:pt x="113" y="3427"/>
                  </a:cubicBezTo>
                  <a:cubicBezTo>
                    <a:pt x="29" y="3560"/>
                    <a:pt x="0" y="3723"/>
                    <a:pt x="36" y="3878"/>
                  </a:cubicBezTo>
                  <a:cubicBezTo>
                    <a:pt x="50" y="3934"/>
                    <a:pt x="64" y="3990"/>
                    <a:pt x="92" y="4047"/>
                  </a:cubicBezTo>
                  <a:cubicBezTo>
                    <a:pt x="208" y="4273"/>
                    <a:pt x="441" y="4409"/>
                    <a:pt x="689" y="4409"/>
                  </a:cubicBezTo>
                  <a:cubicBezTo>
                    <a:pt x="727" y="4409"/>
                    <a:pt x="766" y="4406"/>
                    <a:pt x="804" y="4399"/>
                  </a:cubicBezTo>
                  <a:cubicBezTo>
                    <a:pt x="1565" y="4244"/>
                    <a:pt x="2418" y="4244"/>
                    <a:pt x="2982" y="4244"/>
                  </a:cubicBezTo>
                  <a:lnTo>
                    <a:pt x="3222" y="4244"/>
                  </a:lnTo>
                  <a:cubicBezTo>
                    <a:pt x="3356" y="4244"/>
                    <a:pt x="3490" y="4251"/>
                    <a:pt x="3617" y="4258"/>
                  </a:cubicBezTo>
                  <a:cubicBezTo>
                    <a:pt x="4914" y="4336"/>
                    <a:pt x="5964" y="4717"/>
                    <a:pt x="6747" y="5400"/>
                  </a:cubicBezTo>
                  <a:lnTo>
                    <a:pt x="6747" y="5407"/>
                  </a:lnTo>
                  <a:cubicBezTo>
                    <a:pt x="7691" y="5323"/>
                    <a:pt x="8622" y="5076"/>
                    <a:pt x="9489" y="4695"/>
                  </a:cubicBezTo>
                  <a:cubicBezTo>
                    <a:pt x="10010" y="4470"/>
                    <a:pt x="10504" y="4195"/>
                    <a:pt x="10976" y="3871"/>
                  </a:cubicBezTo>
                  <a:cubicBezTo>
                    <a:pt x="10659" y="3384"/>
                    <a:pt x="10292" y="2933"/>
                    <a:pt x="9876" y="2524"/>
                  </a:cubicBezTo>
                  <a:cubicBezTo>
                    <a:pt x="9073" y="1735"/>
                    <a:pt x="8114" y="1114"/>
                    <a:pt x="7064" y="698"/>
                  </a:cubicBezTo>
                  <a:cubicBezTo>
                    <a:pt x="6479" y="473"/>
                    <a:pt x="5865" y="297"/>
                    <a:pt x="5245" y="184"/>
                  </a:cubicBezTo>
                  <a:cubicBezTo>
                    <a:pt x="5161" y="170"/>
                    <a:pt x="5076" y="156"/>
                    <a:pt x="4998" y="142"/>
                  </a:cubicBezTo>
                  <a:cubicBezTo>
                    <a:pt x="4385" y="50"/>
                    <a:pt x="3772" y="1"/>
                    <a:pt x="3151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517275" y="3546250"/>
              <a:ext cx="14650" cy="20325"/>
            </a:xfrm>
            <a:custGeom>
              <a:rect b="b" l="l" r="r" t="t"/>
              <a:pathLst>
                <a:path extrusionOk="0" h="813" w="586">
                  <a:moveTo>
                    <a:pt x="413" y="0"/>
                  </a:moveTo>
                  <a:cubicBezTo>
                    <a:pt x="264" y="0"/>
                    <a:pt x="1" y="189"/>
                    <a:pt x="28" y="460"/>
                  </a:cubicBezTo>
                  <a:cubicBezTo>
                    <a:pt x="64" y="813"/>
                    <a:pt x="331" y="770"/>
                    <a:pt x="486" y="777"/>
                  </a:cubicBezTo>
                  <a:cubicBezTo>
                    <a:pt x="490" y="778"/>
                    <a:pt x="494" y="778"/>
                    <a:pt x="497" y="778"/>
                  </a:cubicBezTo>
                  <a:cubicBezTo>
                    <a:pt x="548" y="778"/>
                    <a:pt x="585" y="732"/>
                    <a:pt x="585" y="686"/>
                  </a:cubicBezTo>
                  <a:cubicBezTo>
                    <a:pt x="578" y="510"/>
                    <a:pt x="550" y="157"/>
                    <a:pt x="501" y="44"/>
                  </a:cubicBezTo>
                  <a:cubicBezTo>
                    <a:pt x="485" y="14"/>
                    <a:pt x="454" y="0"/>
                    <a:pt x="413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517275" y="3545900"/>
              <a:ext cx="15175" cy="20325"/>
            </a:xfrm>
            <a:custGeom>
              <a:rect b="b" l="l" r="r" t="t"/>
              <a:pathLst>
                <a:path extrusionOk="0" h="813" w="607">
                  <a:moveTo>
                    <a:pt x="416" y="30"/>
                  </a:moveTo>
                  <a:cubicBezTo>
                    <a:pt x="437" y="30"/>
                    <a:pt x="465" y="44"/>
                    <a:pt x="479" y="65"/>
                  </a:cubicBezTo>
                  <a:cubicBezTo>
                    <a:pt x="529" y="171"/>
                    <a:pt x="557" y="545"/>
                    <a:pt x="564" y="693"/>
                  </a:cubicBezTo>
                  <a:cubicBezTo>
                    <a:pt x="564" y="742"/>
                    <a:pt x="529" y="777"/>
                    <a:pt x="486" y="777"/>
                  </a:cubicBezTo>
                  <a:lnTo>
                    <a:pt x="423" y="777"/>
                  </a:lnTo>
                  <a:cubicBezTo>
                    <a:pt x="268" y="770"/>
                    <a:pt x="71" y="763"/>
                    <a:pt x="42" y="474"/>
                  </a:cubicBezTo>
                  <a:cubicBezTo>
                    <a:pt x="28" y="277"/>
                    <a:pt x="162" y="94"/>
                    <a:pt x="353" y="37"/>
                  </a:cubicBezTo>
                  <a:cubicBezTo>
                    <a:pt x="367" y="37"/>
                    <a:pt x="388" y="30"/>
                    <a:pt x="409" y="30"/>
                  </a:cubicBezTo>
                  <a:close/>
                  <a:moveTo>
                    <a:pt x="407" y="1"/>
                  </a:moveTo>
                  <a:cubicBezTo>
                    <a:pt x="388" y="1"/>
                    <a:pt x="368" y="3"/>
                    <a:pt x="345" y="9"/>
                  </a:cubicBezTo>
                  <a:cubicBezTo>
                    <a:pt x="141" y="72"/>
                    <a:pt x="0" y="263"/>
                    <a:pt x="7" y="481"/>
                  </a:cubicBezTo>
                  <a:cubicBezTo>
                    <a:pt x="42" y="799"/>
                    <a:pt x="275" y="806"/>
                    <a:pt x="423" y="813"/>
                  </a:cubicBezTo>
                  <a:lnTo>
                    <a:pt x="494" y="813"/>
                  </a:lnTo>
                  <a:cubicBezTo>
                    <a:pt x="557" y="813"/>
                    <a:pt x="606" y="763"/>
                    <a:pt x="599" y="700"/>
                  </a:cubicBezTo>
                  <a:cubicBezTo>
                    <a:pt x="592" y="510"/>
                    <a:pt x="564" y="164"/>
                    <a:pt x="515" y="58"/>
                  </a:cubicBezTo>
                  <a:cubicBezTo>
                    <a:pt x="499" y="22"/>
                    <a:pt x="460" y="1"/>
                    <a:pt x="40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533300" y="3547525"/>
              <a:ext cx="1800" cy="10425"/>
            </a:xfrm>
            <a:custGeom>
              <a:rect b="b" l="l" r="r" t="t"/>
              <a:pathLst>
                <a:path extrusionOk="0" h="417" w="72">
                  <a:moveTo>
                    <a:pt x="15" y="0"/>
                  </a:moveTo>
                  <a:cubicBezTo>
                    <a:pt x="1" y="22"/>
                    <a:pt x="71" y="416"/>
                    <a:pt x="71" y="416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532950" y="3547350"/>
              <a:ext cx="2500" cy="11125"/>
            </a:xfrm>
            <a:custGeom>
              <a:rect b="b" l="l" r="r" t="t"/>
              <a:pathLst>
                <a:path extrusionOk="0" h="445" w="100">
                  <a:moveTo>
                    <a:pt x="15" y="0"/>
                  </a:moveTo>
                  <a:lnTo>
                    <a:pt x="15" y="0"/>
                  </a:lnTo>
                  <a:cubicBezTo>
                    <a:pt x="8" y="7"/>
                    <a:pt x="0" y="29"/>
                    <a:pt x="85" y="444"/>
                  </a:cubicBezTo>
                  <a:lnTo>
                    <a:pt x="99" y="423"/>
                  </a:lnTo>
                  <a:cubicBezTo>
                    <a:pt x="71" y="240"/>
                    <a:pt x="43" y="36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555850" y="3543125"/>
              <a:ext cx="1975" cy="18350"/>
            </a:xfrm>
            <a:custGeom>
              <a:rect b="b" l="l" r="r" t="t"/>
              <a:pathLst>
                <a:path extrusionOk="0" h="734" w="79">
                  <a:moveTo>
                    <a:pt x="1" y="0"/>
                  </a:moveTo>
                  <a:lnTo>
                    <a:pt x="1" y="0"/>
                  </a:lnTo>
                  <a:cubicBezTo>
                    <a:pt x="8" y="247"/>
                    <a:pt x="36" y="494"/>
                    <a:pt x="78" y="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555500" y="3543125"/>
              <a:ext cx="2675" cy="18525"/>
            </a:xfrm>
            <a:custGeom>
              <a:rect b="b" l="l" r="r" t="t"/>
              <a:pathLst>
                <a:path extrusionOk="0" h="741" w="107">
                  <a:moveTo>
                    <a:pt x="1" y="0"/>
                  </a:moveTo>
                  <a:cubicBezTo>
                    <a:pt x="8" y="247"/>
                    <a:pt x="29" y="494"/>
                    <a:pt x="71" y="740"/>
                  </a:cubicBezTo>
                  <a:lnTo>
                    <a:pt x="107" y="733"/>
                  </a:lnTo>
                  <a:cubicBezTo>
                    <a:pt x="71" y="487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562025" y="3542600"/>
              <a:ext cx="1075" cy="17275"/>
            </a:xfrm>
            <a:custGeom>
              <a:rect b="b" l="l" r="r" t="t"/>
              <a:pathLst>
                <a:path extrusionOk="0" h="691" w="43">
                  <a:moveTo>
                    <a:pt x="15" y="0"/>
                  </a:moveTo>
                  <a:cubicBezTo>
                    <a:pt x="1" y="226"/>
                    <a:pt x="8" y="458"/>
                    <a:pt x="43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561500" y="3542600"/>
              <a:ext cx="2150" cy="17275"/>
            </a:xfrm>
            <a:custGeom>
              <a:rect b="b" l="l" r="r" t="t"/>
              <a:pathLst>
                <a:path extrusionOk="0" h="691" w="86">
                  <a:moveTo>
                    <a:pt x="15" y="0"/>
                  </a:moveTo>
                  <a:lnTo>
                    <a:pt x="15" y="0"/>
                  </a:lnTo>
                  <a:cubicBezTo>
                    <a:pt x="0" y="226"/>
                    <a:pt x="15" y="458"/>
                    <a:pt x="50" y="691"/>
                  </a:cubicBezTo>
                  <a:lnTo>
                    <a:pt x="85" y="684"/>
                  </a:lnTo>
                  <a:cubicBezTo>
                    <a:pt x="50" y="458"/>
                    <a:pt x="29" y="226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517800" y="3518650"/>
              <a:ext cx="14800" cy="20250"/>
            </a:xfrm>
            <a:custGeom>
              <a:rect b="b" l="l" r="r" t="t"/>
              <a:pathLst>
                <a:path extrusionOk="0" h="810" w="592">
                  <a:moveTo>
                    <a:pt x="412" y="1"/>
                  </a:moveTo>
                  <a:cubicBezTo>
                    <a:pt x="265" y="1"/>
                    <a:pt x="1" y="190"/>
                    <a:pt x="28" y="465"/>
                  </a:cubicBezTo>
                  <a:cubicBezTo>
                    <a:pt x="64" y="810"/>
                    <a:pt x="332" y="768"/>
                    <a:pt x="487" y="782"/>
                  </a:cubicBezTo>
                  <a:cubicBezTo>
                    <a:pt x="490" y="782"/>
                    <a:pt x="494" y="782"/>
                    <a:pt x="497" y="782"/>
                  </a:cubicBezTo>
                  <a:cubicBezTo>
                    <a:pt x="549" y="782"/>
                    <a:pt x="592" y="736"/>
                    <a:pt x="585" y="683"/>
                  </a:cubicBezTo>
                  <a:cubicBezTo>
                    <a:pt x="578" y="507"/>
                    <a:pt x="550" y="154"/>
                    <a:pt x="501" y="49"/>
                  </a:cubicBezTo>
                  <a:cubicBezTo>
                    <a:pt x="487" y="16"/>
                    <a:pt x="454" y="1"/>
                    <a:pt x="412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517800" y="3518250"/>
              <a:ext cx="15175" cy="20475"/>
            </a:xfrm>
            <a:custGeom>
              <a:rect b="b" l="l" r="r" t="t"/>
              <a:pathLst>
                <a:path extrusionOk="0" h="819" w="607">
                  <a:moveTo>
                    <a:pt x="424" y="35"/>
                  </a:moveTo>
                  <a:cubicBezTo>
                    <a:pt x="447" y="35"/>
                    <a:pt x="468" y="47"/>
                    <a:pt x="480" y="65"/>
                  </a:cubicBezTo>
                  <a:cubicBezTo>
                    <a:pt x="529" y="177"/>
                    <a:pt x="557" y="544"/>
                    <a:pt x="571" y="699"/>
                  </a:cubicBezTo>
                  <a:cubicBezTo>
                    <a:pt x="571" y="720"/>
                    <a:pt x="564" y="741"/>
                    <a:pt x="550" y="756"/>
                  </a:cubicBezTo>
                  <a:cubicBezTo>
                    <a:pt x="529" y="770"/>
                    <a:pt x="508" y="777"/>
                    <a:pt x="487" y="777"/>
                  </a:cubicBezTo>
                  <a:lnTo>
                    <a:pt x="430" y="777"/>
                  </a:lnTo>
                  <a:cubicBezTo>
                    <a:pt x="275" y="770"/>
                    <a:pt x="78" y="763"/>
                    <a:pt x="50" y="474"/>
                  </a:cubicBezTo>
                  <a:cubicBezTo>
                    <a:pt x="35" y="276"/>
                    <a:pt x="162" y="100"/>
                    <a:pt x="353" y="44"/>
                  </a:cubicBezTo>
                  <a:cubicBezTo>
                    <a:pt x="374" y="36"/>
                    <a:pt x="395" y="36"/>
                    <a:pt x="409" y="36"/>
                  </a:cubicBezTo>
                  <a:cubicBezTo>
                    <a:pt x="414" y="35"/>
                    <a:pt x="419" y="35"/>
                    <a:pt x="424" y="35"/>
                  </a:cubicBezTo>
                  <a:close/>
                  <a:moveTo>
                    <a:pt x="407" y="0"/>
                  </a:moveTo>
                  <a:cubicBezTo>
                    <a:pt x="388" y="0"/>
                    <a:pt x="368" y="3"/>
                    <a:pt x="346" y="8"/>
                  </a:cubicBezTo>
                  <a:cubicBezTo>
                    <a:pt x="141" y="72"/>
                    <a:pt x="0" y="269"/>
                    <a:pt x="14" y="481"/>
                  </a:cubicBezTo>
                  <a:cubicBezTo>
                    <a:pt x="43" y="805"/>
                    <a:pt x="275" y="812"/>
                    <a:pt x="430" y="812"/>
                  </a:cubicBezTo>
                  <a:lnTo>
                    <a:pt x="494" y="812"/>
                  </a:lnTo>
                  <a:lnTo>
                    <a:pt x="494" y="819"/>
                  </a:lnTo>
                  <a:cubicBezTo>
                    <a:pt x="557" y="819"/>
                    <a:pt x="606" y="763"/>
                    <a:pt x="606" y="699"/>
                  </a:cubicBezTo>
                  <a:cubicBezTo>
                    <a:pt x="592" y="509"/>
                    <a:pt x="564" y="170"/>
                    <a:pt x="515" y="58"/>
                  </a:cubicBezTo>
                  <a:cubicBezTo>
                    <a:pt x="499" y="21"/>
                    <a:pt x="461" y="0"/>
                    <a:pt x="40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533825" y="3520025"/>
              <a:ext cx="1800" cy="10425"/>
            </a:xfrm>
            <a:custGeom>
              <a:rect b="b" l="l" r="r" t="t"/>
              <a:pathLst>
                <a:path extrusionOk="0" h="417" w="72">
                  <a:moveTo>
                    <a:pt x="15" y="1"/>
                  </a:moveTo>
                  <a:lnTo>
                    <a:pt x="15" y="1"/>
                  </a:lnTo>
                  <a:cubicBezTo>
                    <a:pt x="1" y="15"/>
                    <a:pt x="71" y="417"/>
                    <a:pt x="71" y="417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533475" y="3519850"/>
              <a:ext cx="2500" cy="10950"/>
            </a:xfrm>
            <a:custGeom>
              <a:rect b="b" l="l" r="r" t="t"/>
              <a:pathLst>
                <a:path extrusionOk="0" h="438" w="100">
                  <a:moveTo>
                    <a:pt x="15" y="1"/>
                  </a:moveTo>
                  <a:lnTo>
                    <a:pt x="15" y="1"/>
                  </a:lnTo>
                  <a:cubicBezTo>
                    <a:pt x="8" y="8"/>
                    <a:pt x="1" y="22"/>
                    <a:pt x="92" y="438"/>
                  </a:cubicBezTo>
                  <a:lnTo>
                    <a:pt x="99" y="417"/>
                  </a:lnTo>
                  <a:cubicBezTo>
                    <a:pt x="71" y="233"/>
                    <a:pt x="43" y="36"/>
                    <a:pt x="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556400" y="3515450"/>
              <a:ext cx="1950" cy="18525"/>
            </a:xfrm>
            <a:custGeom>
              <a:rect b="b" l="l" r="r" t="t"/>
              <a:pathLst>
                <a:path extrusionOk="0" h="741" w="78">
                  <a:moveTo>
                    <a:pt x="0" y="0"/>
                  </a:moveTo>
                  <a:lnTo>
                    <a:pt x="0" y="0"/>
                  </a:lnTo>
                  <a:cubicBezTo>
                    <a:pt x="14" y="247"/>
                    <a:pt x="35" y="494"/>
                    <a:pt x="78" y="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556025" y="3515450"/>
              <a:ext cx="2675" cy="18525"/>
            </a:xfrm>
            <a:custGeom>
              <a:rect b="b" l="l" r="r" t="t"/>
              <a:pathLst>
                <a:path extrusionOk="0" h="741" w="107">
                  <a:moveTo>
                    <a:pt x="1" y="0"/>
                  </a:moveTo>
                  <a:cubicBezTo>
                    <a:pt x="8" y="247"/>
                    <a:pt x="36" y="494"/>
                    <a:pt x="71" y="741"/>
                  </a:cubicBezTo>
                  <a:lnTo>
                    <a:pt x="107" y="734"/>
                  </a:lnTo>
                  <a:cubicBezTo>
                    <a:pt x="71" y="494"/>
                    <a:pt x="43" y="247"/>
                    <a:pt x="36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562550" y="3514925"/>
              <a:ext cx="1100" cy="17300"/>
            </a:xfrm>
            <a:custGeom>
              <a:rect b="b" l="l" r="r" t="t"/>
              <a:pathLst>
                <a:path extrusionOk="0" h="692" w="44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8" y="466"/>
                    <a:pt x="43" y="69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562025" y="3514750"/>
              <a:ext cx="2150" cy="17475"/>
            </a:xfrm>
            <a:custGeom>
              <a:rect b="b" l="l" r="r" t="t"/>
              <a:pathLst>
                <a:path extrusionOk="0" h="699" w="86">
                  <a:moveTo>
                    <a:pt x="15" y="0"/>
                  </a:moveTo>
                  <a:lnTo>
                    <a:pt x="15" y="0"/>
                  </a:lnTo>
                  <a:cubicBezTo>
                    <a:pt x="1" y="233"/>
                    <a:pt x="15" y="466"/>
                    <a:pt x="50" y="698"/>
                  </a:cubicBezTo>
                  <a:lnTo>
                    <a:pt x="85" y="691"/>
                  </a:lnTo>
                  <a:cubicBezTo>
                    <a:pt x="50" y="466"/>
                    <a:pt x="29" y="233"/>
                    <a:pt x="15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534550" y="3569650"/>
              <a:ext cx="12525" cy="17200"/>
            </a:xfrm>
            <a:custGeom>
              <a:rect b="b" l="l" r="r" t="t"/>
              <a:pathLst>
                <a:path extrusionOk="0" h="688" w="501">
                  <a:moveTo>
                    <a:pt x="349" y="1"/>
                  </a:moveTo>
                  <a:cubicBezTo>
                    <a:pt x="224" y="1"/>
                    <a:pt x="0" y="159"/>
                    <a:pt x="28" y="391"/>
                  </a:cubicBezTo>
                  <a:cubicBezTo>
                    <a:pt x="56" y="687"/>
                    <a:pt x="282" y="645"/>
                    <a:pt x="416" y="659"/>
                  </a:cubicBezTo>
                  <a:cubicBezTo>
                    <a:pt x="458" y="659"/>
                    <a:pt x="500" y="624"/>
                    <a:pt x="493" y="575"/>
                  </a:cubicBezTo>
                  <a:cubicBezTo>
                    <a:pt x="486" y="427"/>
                    <a:pt x="465" y="138"/>
                    <a:pt x="423" y="39"/>
                  </a:cubicBezTo>
                  <a:cubicBezTo>
                    <a:pt x="411" y="13"/>
                    <a:pt x="384" y="1"/>
                    <a:pt x="349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534525" y="3569250"/>
              <a:ext cx="12900" cy="17425"/>
            </a:xfrm>
            <a:custGeom>
              <a:rect b="b" l="l" r="r" t="t"/>
              <a:pathLst>
                <a:path extrusionOk="0" h="697" w="516">
                  <a:moveTo>
                    <a:pt x="361" y="32"/>
                  </a:moveTo>
                  <a:cubicBezTo>
                    <a:pt x="382" y="32"/>
                    <a:pt x="397" y="45"/>
                    <a:pt x="403" y="62"/>
                  </a:cubicBezTo>
                  <a:cubicBezTo>
                    <a:pt x="445" y="147"/>
                    <a:pt x="473" y="457"/>
                    <a:pt x="480" y="591"/>
                  </a:cubicBezTo>
                  <a:cubicBezTo>
                    <a:pt x="480" y="605"/>
                    <a:pt x="473" y="626"/>
                    <a:pt x="459" y="633"/>
                  </a:cubicBezTo>
                  <a:cubicBezTo>
                    <a:pt x="445" y="647"/>
                    <a:pt x="431" y="654"/>
                    <a:pt x="417" y="654"/>
                  </a:cubicBezTo>
                  <a:lnTo>
                    <a:pt x="360" y="654"/>
                  </a:lnTo>
                  <a:cubicBezTo>
                    <a:pt x="234" y="647"/>
                    <a:pt x="64" y="640"/>
                    <a:pt x="43" y="400"/>
                  </a:cubicBezTo>
                  <a:cubicBezTo>
                    <a:pt x="36" y="238"/>
                    <a:pt x="142" y="83"/>
                    <a:pt x="304" y="41"/>
                  </a:cubicBezTo>
                  <a:cubicBezTo>
                    <a:pt x="318" y="34"/>
                    <a:pt x="332" y="34"/>
                    <a:pt x="346" y="34"/>
                  </a:cubicBezTo>
                  <a:cubicBezTo>
                    <a:pt x="351" y="32"/>
                    <a:pt x="356" y="32"/>
                    <a:pt x="361" y="32"/>
                  </a:cubicBezTo>
                  <a:close/>
                  <a:moveTo>
                    <a:pt x="343" y="0"/>
                  </a:moveTo>
                  <a:cubicBezTo>
                    <a:pt x="327" y="0"/>
                    <a:pt x="309" y="2"/>
                    <a:pt x="290" y="6"/>
                  </a:cubicBezTo>
                  <a:cubicBezTo>
                    <a:pt x="121" y="62"/>
                    <a:pt x="1" y="224"/>
                    <a:pt x="8" y="407"/>
                  </a:cubicBezTo>
                  <a:cubicBezTo>
                    <a:pt x="36" y="682"/>
                    <a:pt x="234" y="689"/>
                    <a:pt x="360" y="689"/>
                  </a:cubicBezTo>
                  <a:lnTo>
                    <a:pt x="417" y="689"/>
                  </a:lnTo>
                  <a:lnTo>
                    <a:pt x="417" y="696"/>
                  </a:lnTo>
                  <a:cubicBezTo>
                    <a:pt x="473" y="696"/>
                    <a:pt x="516" y="647"/>
                    <a:pt x="516" y="591"/>
                  </a:cubicBezTo>
                  <a:cubicBezTo>
                    <a:pt x="501" y="428"/>
                    <a:pt x="480" y="139"/>
                    <a:pt x="438" y="48"/>
                  </a:cubicBezTo>
                  <a:cubicBezTo>
                    <a:pt x="422" y="16"/>
                    <a:pt x="390" y="0"/>
                    <a:pt x="343" y="0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548275" y="3570775"/>
              <a:ext cx="1450" cy="8850"/>
            </a:xfrm>
            <a:custGeom>
              <a:rect b="b" l="l" r="r" t="t"/>
              <a:pathLst>
                <a:path extrusionOk="0" h="354" w="58">
                  <a:moveTo>
                    <a:pt x="8" y="1"/>
                  </a:moveTo>
                  <a:cubicBezTo>
                    <a:pt x="1" y="15"/>
                    <a:pt x="57" y="353"/>
                    <a:pt x="57" y="35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547750" y="3570600"/>
              <a:ext cx="2325" cy="9375"/>
            </a:xfrm>
            <a:custGeom>
              <a:rect b="b" l="l" r="r" t="t"/>
              <a:pathLst>
                <a:path extrusionOk="0" h="375" w="93">
                  <a:moveTo>
                    <a:pt x="8" y="1"/>
                  </a:moveTo>
                  <a:cubicBezTo>
                    <a:pt x="8" y="8"/>
                    <a:pt x="1" y="22"/>
                    <a:pt x="78" y="374"/>
                  </a:cubicBezTo>
                  <a:lnTo>
                    <a:pt x="92" y="353"/>
                  </a:lnTo>
                  <a:cubicBezTo>
                    <a:pt x="57" y="170"/>
                    <a:pt x="36" y="29"/>
                    <a:pt x="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567150" y="3567075"/>
              <a:ext cx="1600" cy="15550"/>
            </a:xfrm>
            <a:custGeom>
              <a:rect b="b" l="l" r="r" t="t"/>
              <a:pathLst>
                <a:path extrusionOk="0" h="622" w="64">
                  <a:moveTo>
                    <a:pt x="0" y="1"/>
                  </a:moveTo>
                  <a:lnTo>
                    <a:pt x="0" y="1"/>
                  </a:lnTo>
                  <a:cubicBezTo>
                    <a:pt x="7" y="205"/>
                    <a:pt x="28" y="417"/>
                    <a:pt x="63" y="6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566600" y="3566900"/>
              <a:ext cx="2500" cy="15725"/>
            </a:xfrm>
            <a:custGeom>
              <a:rect b="b" l="l" r="r" t="t"/>
              <a:pathLst>
                <a:path extrusionOk="0" h="629" w="100">
                  <a:moveTo>
                    <a:pt x="1" y="1"/>
                  </a:moveTo>
                  <a:cubicBezTo>
                    <a:pt x="15" y="212"/>
                    <a:pt x="36" y="424"/>
                    <a:pt x="71" y="628"/>
                  </a:cubicBezTo>
                  <a:lnTo>
                    <a:pt x="100" y="621"/>
                  </a:lnTo>
                  <a:cubicBezTo>
                    <a:pt x="71" y="417"/>
                    <a:pt x="50" y="212"/>
                    <a:pt x="36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572250" y="3566550"/>
              <a:ext cx="1075" cy="14475"/>
            </a:xfrm>
            <a:custGeom>
              <a:rect b="b" l="l" r="r" t="t"/>
              <a:pathLst>
                <a:path extrusionOk="0" h="579" w="43">
                  <a:moveTo>
                    <a:pt x="15" y="1"/>
                  </a:moveTo>
                  <a:lnTo>
                    <a:pt x="15" y="1"/>
                  </a:lnTo>
                  <a:cubicBezTo>
                    <a:pt x="0" y="191"/>
                    <a:pt x="15" y="388"/>
                    <a:pt x="43" y="57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571900" y="3566550"/>
              <a:ext cx="1775" cy="14650"/>
            </a:xfrm>
            <a:custGeom>
              <a:rect b="b" l="l" r="r" t="t"/>
              <a:pathLst>
                <a:path extrusionOk="0" h="586" w="71">
                  <a:moveTo>
                    <a:pt x="7" y="1"/>
                  </a:moveTo>
                  <a:lnTo>
                    <a:pt x="7" y="1"/>
                  </a:lnTo>
                  <a:cubicBezTo>
                    <a:pt x="0" y="191"/>
                    <a:pt x="7" y="388"/>
                    <a:pt x="36" y="586"/>
                  </a:cubicBezTo>
                  <a:lnTo>
                    <a:pt x="71" y="579"/>
                  </a:lnTo>
                  <a:cubicBezTo>
                    <a:pt x="43" y="381"/>
                    <a:pt x="22" y="191"/>
                    <a:pt x="7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609075" y="3351200"/>
              <a:ext cx="356550" cy="271500"/>
            </a:xfrm>
            <a:custGeom>
              <a:rect b="b" l="l" r="r" t="t"/>
              <a:pathLst>
                <a:path extrusionOk="0" h="10860" w="14262">
                  <a:moveTo>
                    <a:pt x="11596" y="0"/>
                  </a:moveTo>
                  <a:cubicBezTo>
                    <a:pt x="11582" y="0"/>
                    <a:pt x="11568" y="0"/>
                    <a:pt x="11555" y="1"/>
                  </a:cubicBezTo>
                  <a:lnTo>
                    <a:pt x="9813" y="445"/>
                  </a:lnTo>
                  <a:cubicBezTo>
                    <a:pt x="8826" y="910"/>
                    <a:pt x="7910" y="1714"/>
                    <a:pt x="7156" y="2588"/>
                  </a:cubicBezTo>
                  <a:cubicBezTo>
                    <a:pt x="6980" y="2799"/>
                    <a:pt x="6796" y="3004"/>
                    <a:pt x="6599" y="3201"/>
                  </a:cubicBezTo>
                  <a:cubicBezTo>
                    <a:pt x="5215" y="4640"/>
                    <a:pt x="3971" y="5366"/>
                    <a:pt x="2875" y="5366"/>
                  </a:cubicBezTo>
                  <a:cubicBezTo>
                    <a:pt x="2575" y="5366"/>
                    <a:pt x="2287" y="5312"/>
                    <a:pt x="2010" y="5203"/>
                  </a:cubicBezTo>
                  <a:lnTo>
                    <a:pt x="2010" y="5203"/>
                  </a:lnTo>
                  <a:cubicBezTo>
                    <a:pt x="2031" y="5351"/>
                    <a:pt x="2045" y="5492"/>
                    <a:pt x="2052" y="5640"/>
                  </a:cubicBezTo>
                  <a:cubicBezTo>
                    <a:pt x="2087" y="6465"/>
                    <a:pt x="1904" y="7275"/>
                    <a:pt x="1516" y="8001"/>
                  </a:cubicBezTo>
                  <a:cubicBezTo>
                    <a:pt x="1220" y="8530"/>
                    <a:pt x="896" y="9038"/>
                    <a:pt x="544" y="9531"/>
                  </a:cubicBezTo>
                  <a:lnTo>
                    <a:pt x="431" y="9686"/>
                  </a:lnTo>
                  <a:lnTo>
                    <a:pt x="1" y="10307"/>
                  </a:lnTo>
                  <a:cubicBezTo>
                    <a:pt x="934" y="10673"/>
                    <a:pt x="1921" y="10859"/>
                    <a:pt x="2920" y="10859"/>
                  </a:cubicBezTo>
                  <a:cubicBezTo>
                    <a:pt x="3054" y="10859"/>
                    <a:pt x="3187" y="10856"/>
                    <a:pt x="3321" y="10849"/>
                  </a:cubicBezTo>
                  <a:cubicBezTo>
                    <a:pt x="3399" y="10842"/>
                    <a:pt x="3476" y="10835"/>
                    <a:pt x="3561" y="10828"/>
                  </a:cubicBezTo>
                  <a:cubicBezTo>
                    <a:pt x="4498" y="10744"/>
                    <a:pt x="5422" y="10504"/>
                    <a:pt x="6289" y="10116"/>
                  </a:cubicBezTo>
                  <a:cubicBezTo>
                    <a:pt x="6803" y="9891"/>
                    <a:pt x="7297" y="9630"/>
                    <a:pt x="7769" y="9327"/>
                  </a:cubicBezTo>
                  <a:cubicBezTo>
                    <a:pt x="8819" y="8643"/>
                    <a:pt x="9785" y="7825"/>
                    <a:pt x="10645" y="6909"/>
                  </a:cubicBezTo>
                  <a:cubicBezTo>
                    <a:pt x="12126" y="5344"/>
                    <a:pt x="13486" y="3765"/>
                    <a:pt x="13831" y="2665"/>
                  </a:cubicBezTo>
                  <a:cubicBezTo>
                    <a:pt x="14261" y="1291"/>
                    <a:pt x="13521" y="586"/>
                    <a:pt x="13141" y="388"/>
                  </a:cubicBezTo>
                  <a:cubicBezTo>
                    <a:pt x="12666" y="134"/>
                    <a:pt x="12132" y="0"/>
                    <a:pt x="1159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608725" y="3350850"/>
              <a:ext cx="357950" cy="272300"/>
            </a:xfrm>
            <a:custGeom>
              <a:rect b="b" l="l" r="r" t="t"/>
              <a:pathLst>
                <a:path extrusionOk="0" h="10892" w="14318">
                  <a:moveTo>
                    <a:pt x="11603" y="0"/>
                  </a:moveTo>
                  <a:cubicBezTo>
                    <a:pt x="11589" y="0"/>
                    <a:pt x="11575" y="0"/>
                    <a:pt x="11561" y="0"/>
                  </a:cubicBezTo>
                  <a:lnTo>
                    <a:pt x="11561" y="36"/>
                  </a:lnTo>
                  <a:cubicBezTo>
                    <a:pt x="11575" y="36"/>
                    <a:pt x="11589" y="35"/>
                    <a:pt x="11603" y="35"/>
                  </a:cubicBezTo>
                  <a:cubicBezTo>
                    <a:pt x="12138" y="35"/>
                    <a:pt x="12666" y="169"/>
                    <a:pt x="13133" y="416"/>
                  </a:cubicBezTo>
                  <a:cubicBezTo>
                    <a:pt x="13260" y="480"/>
                    <a:pt x="14318" y="1086"/>
                    <a:pt x="13817" y="2672"/>
                  </a:cubicBezTo>
                  <a:cubicBezTo>
                    <a:pt x="13458" y="3835"/>
                    <a:pt x="11928" y="5548"/>
                    <a:pt x="10638" y="6909"/>
                  </a:cubicBezTo>
                  <a:cubicBezTo>
                    <a:pt x="9778" y="7825"/>
                    <a:pt x="8812" y="8643"/>
                    <a:pt x="7762" y="9327"/>
                  </a:cubicBezTo>
                  <a:cubicBezTo>
                    <a:pt x="7290" y="9623"/>
                    <a:pt x="6796" y="9891"/>
                    <a:pt x="6289" y="10116"/>
                  </a:cubicBezTo>
                  <a:cubicBezTo>
                    <a:pt x="5422" y="10504"/>
                    <a:pt x="4498" y="10744"/>
                    <a:pt x="3553" y="10828"/>
                  </a:cubicBezTo>
                  <a:cubicBezTo>
                    <a:pt x="3476" y="10835"/>
                    <a:pt x="3398" y="10842"/>
                    <a:pt x="3314" y="10842"/>
                  </a:cubicBezTo>
                  <a:cubicBezTo>
                    <a:pt x="3169" y="10850"/>
                    <a:pt x="3024" y="10854"/>
                    <a:pt x="2879" y="10854"/>
                  </a:cubicBezTo>
                  <a:cubicBezTo>
                    <a:pt x="1904" y="10854"/>
                    <a:pt x="937" y="10670"/>
                    <a:pt x="29" y="10314"/>
                  </a:cubicBezTo>
                  <a:lnTo>
                    <a:pt x="558" y="9552"/>
                  </a:lnTo>
                  <a:cubicBezTo>
                    <a:pt x="910" y="9066"/>
                    <a:pt x="1234" y="8551"/>
                    <a:pt x="1530" y="8030"/>
                  </a:cubicBezTo>
                  <a:cubicBezTo>
                    <a:pt x="1918" y="7296"/>
                    <a:pt x="2108" y="6479"/>
                    <a:pt x="2073" y="5661"/>
                  </a:cubicBezTo>
                  <a:cubicBezTo>
                    <a:pt x="2066" y="5520"/>
                    <a:pt x="2052" y="5379"/>
                    <a:pt x="2038" y="5245"/>
                  </a:cubicBezTo>
                  <a:lnTo>
                    <a:pt x="2038" y="5245"/>
                  </a:lnTo>
                  <a:cubicBezTo>
                    <a:pt x="2308" y="5347"/>
                    <a:pt x="2589" y="5398"/>
                    <a:pt x="2880" y="5398"/>
                  </a:cubicBezTo>
                  <a:cubicBezTo>
                    <a:pt x="3981" y="5398"/>
                    <a:pt x="5232" y="4673"/>
                    <a:pt x="6620" y="3229"/>
                  </a:cubicBezTo>
                  <a:cubicBezTo>
                    <a:pt x="6803" y="3032"/>
                    <a:pt x="6994" y="2827"/>
                    <a:pt x="7177" y="2609"/>
                  </a:cubicBezTo>
                  <a:cubicBezTo>
                    <a:pt x="7762" y="1939"/>
                    <a:pt x="8692" y="1016"/>
                    <a:pt x="9813" y="437"/>
                  </a:cubicBezTo>
                  <a:lnTo>
                    <a:pt x="9813" y="437"/>
                  </a:lnTo>
                  <a:cubicBezTo>
                    <a:pt x="8671" y="987"/>
                    <a:pt x="7734" y="1911"/>
                    <a:pt x="7149" y="2588"/>
                  </a:cubicBezTo>
                  <a:cubicBezTo>
                    <a:pt x="6965" y="2806"/>
                    <a:pt x="6782" y="3010"/>
                    <a:pt x="6592" y="3201"/>
                  </a:cubicBezTo>
                  <a:cubicBezTo>
                    <a:pt x="5205" y="4648"/>
                    <a:pt x="3956" y="5370"/>
                    <a:pt x="2852" y="5370"/>
                  </a:cubicBezTo>
                  <a:cubicBezTo>
                    <a:pt x="2559" y="5370"/>
                    <a:pt x="2275" y="5319"/>
                    <a:pt x="2003" y="5217"/>
                  </a:cubicBezTo>
                  <a:lnTo>
                    <a:pt x="2003" y="5217"/>
                  </a:lnTo>
                  <a:cubicBezTo>
                    <a:pt x="2024" y="5365"/>
                    <a:pt x="2031" y="5513"/>
                    <a:pt x="2038" y="5661"/>
                  </a:cubicBezTo>
                  <a:cubicBezTo>
                    <a:pt x="2073" y="6479"/>
                    <a:pt x="1890" y="7289"/>
                    <a:pt x="1502" y="8008"/>
                  </a:cubicBezTo>
                  <a:cubicBezTo>
                    <a:pt x="1213" y="8537"/>
                    <a:pt x="889" y="9045"/>
                    <a:pt x="536" y="9531"/>
                  </a:cubicBezTo>
                  <a:cubicBezTo>
                    <a:pt x="536" y="9531"/>
                    <a:pt x="1" y="10306"/>
                    <a:pt x="8" y="10335"/>
                  </a:cubicBezTo>
                  <a:cubicBezTo>
                    <a:pt x="924" y="10701"/>
                    <a:pt x="1911" y="10892"/>
                    <a:pt x="2898" y="10892"/>
                  </a:cubicBezTo>
                  <a:cubicBezTo>
                    <a:pt x="3046" y="10892"/>
                    <a:pt x="3187" y="10884"/>
                    <a:pt x="3321" y="10877"/>
                  </a:cubicBezTo>
                  <a:cubicBezTo>
                    <a:pt x="3398" y="10870"/>
                    <a:pt x="3483" y="10863"/>
                    <a:pt x="3561" y="10863"/>
                  </a:cubicBezTo>
                  <a:cubicBezTo>
                    <a:pt x="4505" y="10772"/>
                    <a:pt x="5429" y="10532"/>
                    <a:pt x="6303" y="10144"/>
                  </a:cubicBezTo>
                  <a:cubicBezTo>
                    <a:pt x="6810" y="9919"/>
                    <a:pt x="7311" y="9658"/>
                    <a:pt x="7783" y="9355"/>
                  </a:cubicBezTo>
                  <a:cubicBezTo>
                    <a:pt x="8833" y="8664"/>
                    <a:pt x="9806" y="7853"/>
                    <a:pt x="10659" y="6937"/>
                  </a:cubicBezTo>
                  <a:cubicBezTo>
                    <a:pt x="11956" y="5569"/>
                    <a:pt x="13486" y="3856"/>
                    <a:pt x="13853" y="2679"/>
                  </a:cubicBezTo>
                  <a:cubicBezTo>
                    <a:pt x="14261" y="1375"/>
                    <a:pt x="13606" y="621"/>
                    <a:pt x="13155" y="388"/>
                  </a:cubicBezTo>
                  <a:cubicBezTo>
                    <a:pt x="12674" y="134"/>
                    <a:pt x="12146" y="0"/>
                    <a:pt x="11603" y="0"/>
                  </a:cubicBezTo>
                  <a:close/>
                </a:path>
              </a:pathLst>
            </a:custGeom>
            <a:solidFill>
              <a:srgbClr val="C9272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241825" y="3322100"/>
              <a:ext cx="296800" cy="377350"/>
            </a:xfrm>
            <a:custGeom>
              <a:rect b="b" l="l" r="r" t="t"/>
              <a:pathLst>
                <a:path extrusionOk="0" h="15094" w="11872">
                  <a:moveTo>
                    <a:pt x="280" y="1"/>
                  </a:moveTo>
                  <a:cubicBezTo>
                    <a:pt x="252" y="1"/>
                    <a:pt x="225" y="6"/>
                    <a:pt x="197" y="15"/>
                  </a:cubicBezTo>
                  <a:lnTo>
                    <a:pt x="63" y="79"/>
                  </a:lnTo>
                  <a:lnTo>
                    <a:pt x="106" y="107"/>
                  </a:lnTo>
                  <a:cubicBezTo>
                    <a:pt x="71" y="171"/>
                    <a:pt x="56" y="248"/>
                    <a:pt x="63" y="319"/>
                  </a:cubicBezTo>
                  <a:lnTo>
                    <a:pt x="7" y="7798"/>
                  </a:lnTo>
                  <a:cubicBezTo>
                    <a:pt x="0" y="8066"/>
                    <a:pt x="162" y="8376"/>
                    <a:pt x="360" y="8489"/>
                  </a:cubicBezTo>
                  <a:lnTo>
                    <a:pt x="11448" y="15002"/>
                  </a:lnTo>
                  <a:cubicBezTo>
                    <a:pt x="11462" y="15009"/>
                    <a:pt x="11476" y="15016"/>
                    <a:pt x="11490" y="15023"/>
                  </a:cubicBezTo>
                  <a:lnTo>
                    <a:pt x="11533" y="15094"/>
                  </a:lnTo>
                  <a:lnTo>
                    <a:pt x="11660" y="15037"/>
                  </a:lnTo>
                  <a:cubicBezTo>
                    <a:pt x="11751" y="14995"/>
                    <a:pt x="11815" y="14897"/>
                    <a:pt x="11815" y="14734"/>
                  </a:cubicBezTo>
                  <a:lnTo>
                    <a:pt x="11864" y="7255"/>
                  </a:lnTo>
                  <a:cubicBezTo>
                    <a:pt x="11871" y="6987"/>
                    <a:pt x="11709" y="6677"/>
                    <a:pt x="11512" y="6557"/>
                  </a:cubicBezTo>
                  <a:lnTo>
                    <a:pt x="423" y="44"/>
                  </a:lnTo>
                  <a:cubicBezTo>
                    <a:pt x="377" y="16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241275" y="3321825"/>
              <a:ext cx="297700" cy="378175"/>
            </a:xfrm>
            <a:custGeom>
              <a:rect b="b" l="l" r="r" t="t"/>
              <a:pathLst>
                <a:path extrusionOk="0" h="15127" w="11908">
                  <a:moveTo>
                    <a:pt x="303" y="33"/>
                  </a:moveTo>
                  <a:cubicBezTo>
                    <a:pt x="349" y="33"/>
                    <a:pt x="394" y="49"/>
                    <a:pt x="431" y="76"/>
                  </a:cubicBezTo>
                  <a:lnTo>
                    <a:pt x="11519" y="6582"/>
                  </a:lnTo>
                  <a:cubicBezTo>
                    <a:pt x="11717" y="6702"/>
                    <a:pt x="11872" y="6998"/>
                    <a:pt x="11872" y="7266"/>
                  </a:cubicBezTo>
                  <a:lnTo>
                    <a:pt x="11815" y="14745"/>
                  </a:lnTo>
                  <a:cubicBezTo>
                    <a:pt x="11815" y="14886"/>
                    <a:pt x="11766" y="14999"/>
                    <a:pt x="11675" y="15034"/>
                  </a:cubicBezTo>
                  <a:lnTo>
                    <a:pt x="11562" y="15084"/>
                  </a:lnTo>
                  <a:lnTo>
                    <a:pt x="11519" y="15020"/>
                  </a:lnTo>
                  <a:cubicBezTo>
                    <a:pt x="11505" y="15013"/>
                    <a:pt x="11491" y="15006"/>
                    <a:pt x="11477" y="14999"/>
                  </a:cubicBezTo>
                  <a:lnTo>
                    <a:pt x="389" y="8486"/>
                  </a:lnTo>
                  <a:cubicBezTo>
                    <a:pt x="198" y="8373"/>
                    <a:pt x="43" y="8070"/>
                    <a:pt x="43" y="7809"/>
                  </a:cubicBezTo>
                  <a:lnTo>
                    <a:pt x="100" y="330"/>
                  </a:lnTo>
                  <a:cubicBezTo>
                    <a:pt x="93" y="252"/>
                    <a:pt x="114" y="182"/>
                    <a:pt x="149" y="118"/>
                  </a:cubicBezTo>
                  <a:lnTo>
                    <a:pt x="121" y="97"/>
                  </a:lnTo>
                  <a:lnTo>
                    <a:pt x="226" y="48"/>
                  </a:lnTo>
                  <a:cubicBezTo>
                    <a:pt x="251" y="38"/>
                    <a:pt x="277" y="33"/>
                    <a:pt x="303" y="33"/>
                  </a:cubicBezTo>
                  <a:close/>
                  <a:moveTo>
                    <a:pt x="294" y="0"/>
                  </a:moveTo>
                  <a:cubicBezTo>
                    <a:pt x="276" y="0"/>
                    <a:pt x="258" y="2"/>
                    <a:pt x="241" y="5"/>
                  </a:cubicBezTo>
                  <a:lnTo>
                    <a:pt x="57" y="90"/>
                  </a:lnTo>
                  <a:lnTo>
                    <a:pt x="107" y="132"/>
                  </a:lnTo>
                  <a:cubicBezTo>
                    <a:pt x="71" y="189"/>
                    <a:pt x="57" y="259"/>
                    <a:pt x="64" y="330"/>
                  </a:cubicBezTo>
                  <a:lnTo>
                    <a:pt x="8" y="7816"/>
                  </a:lnTo>
                  <a:cubicBezTo>
                    <a:pt x="1" y="8077"/>
                    <a:pt x="170" y="8401"/>
                    <a:pt x="375" y="8521"/>
                  </a:cubicBezTo>
                  <a:lnTo>
                    <a:pt x="11463" y="15034"/>
                  </a:lnTo>
                  <a:lnTo>
                    <a:pt x="11498" y="15048"/>
                  </a:lnTo>
                  <a:lnTo>
                    <a:pt x="11548" y="15126"/>
                  </a:lnTo>
                  <a:lnTo>
                    <a:pt x="11689" y="15063"/>
                  </a:lnTo>
                  <a:cubicBezTo>
                    <a:pt x="11794" y="15020"/>
                    <a:pt x="11851" y="14900"/>
                    <a:pt x="11851" y="14738"/>
                  </a:cubicBezTo>
                  <a:lnTo>
                    <a:pt x="11907" y="7259"/>
                  </a:lnTo>
                  <a:cubicBezTo>
                    <a:pt x="11907" y="6998"/>
                    <a:pt x="11745" y="6674"/>
                    <a:pt x="11541" y="6554"/>
                  </a:cubicBezTo>
                  <a:lnTo>
                    <a:pt x="452" y="48"/>
                  </a:lnTo>
                  <a:cubicBezTo>
                    <a:pt x="404" y="16"/>
                    <a:pt x="349" y="0"/>
                    <a:pt x="2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238475" y="3323600"/>
              <a:ext cx="296800" cy="376250"/>
            </a:xfrm>
            <a:custGeom>
              <a:rect b="b" l="l" r="r" t="t"/>
              <a:pathLst>
                <a:path extrusionOk="0" h="15050" w="11872">
                  <a:moveTo>
                    <a:pt x="277" y="1"/>
                  </a:moveTo>
                  <a:cubicBezTo>
                    <a:pt x="151" y="1"/>
                    <a:pt x="62" y="118"/>
                    <a:pt x="56" y="315"/>
                  </a:cubicBezTo>
                  <a:lnTo>
                    <a:pt x="7" y="7794"/>
                  </a:lnTo>
                  <a:cubicBezTo>
                    <a:pt x="0" y="8062"/>
                    <a:pt x="162" y="8372"/>
                    <a:pt x="360" y="8492"/>
                  </a:cubicBezTo>
                  <a:lnTo>
                    <a:pt x="11448" y="15006"/>
                  </a:lnTo>
                  <a:cubicBezTo>
                    <a:pt x="11499" y="15035"/>
                    <a:pt x="11548" y="15049"/>
                    <a:pt x="11593" y="15049"/>
                  </a:cubicBezTo>
                  <a:cubicBezTo>
                    <a:pt x="11719" y="15049"/>
                    <a:pt x="11809" y="14934"/>
                    <a:pt x="11815" y="14731"/>
                  </a:cubicBezTo>
                  <a:lnTo>
                    <a:pt x="11871" y="7251"/>
                  </a:lnTo>
                  <a:cubicBezTo>
                    <a:pt x="11871" y="6991"/>
                    <a:pt x="11709" y="6673"/>
                    <a:pt x="11519" y="6561"/>
                  </a:cubicBezTo>
                  <a:lnTo>
                    <a:pt x="423" y="47"/>
                  </a:lnTo>
                  <a:cubicBezTo>
                    <a:pt x="371" y="16"/>
                    <a:pt x="322" y="1"/>
                    <a:pt x="27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238125" y="3323325"/>
              <a:ext cx="297500" cy="376850"/>
            </a:xfrm>
            <a:custGeom>
              <a:rect b="b" l="l" r="r" t="t"/>
              <a:pathLst>
                <a:path extrusionOk="0" h="15074" w="11900">
                  <a:moveTo>
                    <a:pt x="289" y="30"/>
                  </a:moveTo>
                  <a:cubicBezTo>
                    <a:pt x="338" y="30"/>
                    <a:pt x="388" y="44"/>
                    <a:pt x="430" y="72"/>
                  </a:cubicBezTo>
                  <a:lnTo>
                    <a:pt x="11519" y="6586"/>
                  </a:lnTo>
                  <a:cubicBezTo>
                    <a:pt x="11716" y="6699"/>
                    <a:pt x="11871" y="7002"/>
                    <a:pt x="11871" y="7262"/>
                  </a:cubicBezTo>
                  <a:lnTo>
                    <a:pt x="11815" y="14742"/>
                  </a:lnTo>
                  <a:cubicBezTo>
                    <a:pt x="11829" y="14848"/>
                    <a:pt x="11779" y="14953"/>
                    <a:pt x="11695" y="15017"/>
                  </a:cubicBezTo>
                  <a:cubicBezTo>
                    <a:pt x="11664" y="15032"/>
                    <a:pt x="11631" y="15039"/>
                    <a:pt x="11598" y="15039"/>
                  </a:cubicBezTo>
                  <a:cubicBezTo>
                    <a:pt x="11555" y="15039"/>
                    <a:pt x="11512" y="15027"/>
                    <a:pt x="11476" y="15003"/>
                  </a:cubicBezTo>
                  <a:lnTo>
                    <a:pt x="388" y="8489"/>
                  </a:lnTo>
                  <a:cubicBezTo>
                    <a:pt x="190" y="8376"/>
                    <a:pt x="35" y="8073"/>
                    <a:pt x="35" y="7805"/>
                  </a:cubicBezTo>
                  <a:lnTo>
                    <a:pt x="92" y="326"/>
                  </a:lnTo>
                  <a:cubicBezTo>
                    <a:pt x="78" y="220"/>
                    <a:pt x="127" y="115"/>
                    <a:pt x="211" y="51"/>
                  </a:cubicBezTo>
                  <a:cubicBezTo>
                    <a:pt x="233" y="37"/>
                    <a:pt x="261" y="30"/>
                    <a:pt x="289" y="30"/>
                  </a:cubicBezTo>
                  <a:close/>
                  <a:moveTo>
                    <a:pt x="300" y="1"/>
                  </a:moveTo>
                  <a:cubicBezTo>
                    <a:pt x="263" y="1"/>
                    <a:pt x="226" y="8"/>
                    <a:pt x="190" y="23"/>
                  </a:cubicBezTo>
                  <a:cubicBezTo>
                    <a:pt x="99" y="93"/>
                    <a:pt x="42" y="213"/>
                    <a:pt x="56" y="333"/>
                  </a:cubicBezTo>
                  <a:lnTo>
                    <a:pt x="0" y="7812"/>
                  </a:lnTo>
                  <a:cubicBezTo>
                    <a:pt x="0" y="8080"/>
                    <a:pt x="162" y="8397"/>
                    <a:pt x="367" y="8517"/>
                  </a:cubicBezTo>
                  <a:lnTo>
                    <a:pt x="11455" y="15031"/>
                  </a:lnTo>
                  <a:cubicBezTo>
                    <a:pt x="11504" y="15059"/>
                    <a:pt x="11554" y="15073"/>
                    <a:pt x="11610" y="15073"/>
                  </a:cubicBezTo>
                  <a:cubicBezTo>
                    <a:pt x="11645" y="15073"/>
                    <a:pt x="11681" y="15066"/>
                    <a:pt x="11709" y="15052"/>
                  </a:cubicBezTo>
                  <a:cubicBezTo>
                    <a:pt x="11808" y="14981"/>
                    <a:pt x="11857" y="14862"/>
                    <a:pt x="11843" y="14742"/>
                  </a:cubicBezTo>
                  <a:lnTo>
                    <a:pt x="11899" y="7262"/>
                  </a:lnTo>
                  <a:cubicBezTo>
                    <a:pt x="11899" y="7002"/>
                    <a:pt x="11737" y="6677"/>
                    <a:pt x="11533" y="6558"/>
                  </a:cubicBezTo>
                  <a:lnTo>
                    <a:pt x="444" y="44"/>
                  </a:lnTo>
                  <a:cubicBezTo>
                    <a:pt x="403" y="15"/>
                    <a:pt x="352" y="1"/>
                    <a:pt x="300" y="1"/>
                  </a:cubicBezTo>
                  <a:close/>
                </a:path>
              </a:pathLst>
            </a:custGeom>
            <a:solidFill>
              <a:srgbClr val="231F2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770225" y="3326175"/>
              <a:ext cx="10000" cy="7700"/>
            </a:xfrm>
            <a:custGeom>
              <a:rect b="b" l="l" r="r" t="t"/>
              <a:pathLst>
                <a:path extrusionOk="0" h="308" w="400">
                  <a:moveTo>
                    <a:pt x="213" y="0"/>
                  </a:moveTo>
                  <a:cubicBezTo>
                    <a:pt x="94" y="0"/>
                    <a:pt x="1" y="240"/>
                    <a:pt x="146" y="283"/>
                  </a:cubicBezTo>
                  <a:cubicBezTo>
                    <a:pt x="170" y="300"/>
                    <a:pt x="199" y="307"/>
                    <a:pt x="227" y="307"/>
                  </a:cubicBezTo>
                  <a:cubicBezTo>
                    <a:pt x="282" y="307"/>
                    <a:pt x="337" y="279"/>
                    <a:pt x="364" y="233"/>
                  </a:cubicBezTo>
                  <a:cubicBezTo>
                    <a:pt x="400" y="149"/>
                    <a:pt x="357" y="57"/>
                    <a:pt x="273" y="22"/>
                  </a:cubicBezTo>
                  <a:cubicBezTo>
                    <a:pt x="253" y="7"/>
                    <a:pt x="233" y="0"/>
                    <a:pt x="21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770675" y="3325575"/>
              <a:ext cx="9550" cy="8725"/>
            </a:xfrm>
            <a:custGeom>
              <a:rect b="b" l="l" r="r" t="t"/>
              <a:pathLst>
                <a:path extrusionOk="0" h="349" w="382">
                  <a:moveTo>
                    <a:pt x="170" y="39"/>
                  </a:moveTo>
                  <a:cubicBezTo>
                    <a:pt x="198" y="39"/>
                    <a:pt x="227" y="46"/>
                    <a:pt x="248" y="60"/>
                  </a:cubicBezTo>
                  <a:cubicBezTo>
                    <a:pt x="290" y="74"/>
                    <a:pt x="318" y="109"/>
                    <a:pt x="332" y="144"/>
                  </a:cubicBezTo>
                  <a:cubicBezTo>
                    <a:pt x="353" y="180"/>
                    <a:pt x="353" y="215"/>
                    <a:pt x="332" y="250"/>
                  </a:cubicBezTo>
                  <a:cubicBezTo>
                    <a:pt x="318" y="278"/>
                    <a:pt x="290" y="299"/>
                    <a:pt x="255" y="307"/>
                  </a:cubicBezTo>
                  <a:cubicBezTo>
                    <a:pt x="240" y="310"/>
                    <a:pt x="225" y="312"/>
                    <a:pt x="211" y="312"/>
                  </a:cubicBezTo>
                  <a:cubicBezTo>
                    <a:pt x="142" y="312"/>
                    <a:pt x="79" y="272"/>
                    <a:pt x="50" y="208"/>
                  </a:cubicBezTo>
                  <a:cubicBezTo>
                    <a:pt x="36" y="173"/>
                    <a:pt x="36" y="137"/>
                    <a:pt x="50" y="109"/>
                  </a:cubicBezTo>
                  <a:cubicBezTo>
                    <a:pt x="71" y="60"/>
                    <a:pt x="121" y="39"/>
                    <a:pt x="170" y="39"/>
                  </a:cubicBezTo>
                  <a:close/>
                  <a:moveTo>
                    <a:pt x="173" y="0"/>
                  </a:moveTo>
                  <a:cubicBezTo>
                    <a:pt x="112" y="0"/>
                    <a:pt x="53" y="32"/>
                    <a:pt x="15" y="88"/>
                  </a:cubicBezTo>
                  <a:cubicBezTo>
                    <a:pt x="1" y="130"/>
                    <a:pt x="1" y="180"/>
                    <a:pt x="15" y="222"/>
                  </a:cubicBezTo>
                  <a:cubicBezTo>
                    <a:pt x="57" y="299"/>
                    <a:pt x="128" y="349"/>
                    <a:pt x="212" y="349"/>
                  </a:cubicBezTo>
                  <a:cubicBezTo>
                    <a:pt x="234" y="349"/>
                    <a:pt x="248" y="349"/>
                    <a:pt x="262" y="342"/>
                  </a:cubicBezTo>
                  <a:cubicBezTo>
                    <a:pt x="304" y="335"/>
                    <a:pt x="346" y="307"/>
                    <a:pt x="368" y="264"/>
                  </a:cubicBezTo>
                  <a:cubicBezTo>
                    <a:pt x="382" y="222"/>
                    <a:pt x="382" y="173"/>
                    <a:pt x="368" y="130"/>
                  </a:cubicBezTo>
                  <a:cubicBezTo>
                    <a:pt x="346" y="88"/>
                    <a:pt x="311" y="53"/>
                    <a:pt x="262" y="25"/>
                  </a:cubicBezTo>
                  <a:cubicBezTo>
                    <a:pt x="234" y="8"/>
                    <a:pt x="203" y="0"/>
                    <a:pt x="17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739950" y="3317100"/>
              <a:ext cx="10500" cy="8850"/>
            </a:xfrm>
            <a:custGeom>
              <a:rect b="b" l="l" r="r" t="t"/>
              <a:pathLst>
                <a:path extrusionOk="0" h="354" w="420">
                  <a:moveTo>
                    <a:pt x="221" y="0"/>
                  </a:moveTo>
                  <a:cubicBezTo>
                    <a:pt x="101" y="0"/>
                    <a:pt x="1" y="122"/>
                    <a:pt x="53" y="244"/>
                  </a:cubicBezTo>
                  <a:cubicBezTo>
                    <a:pt x="83" y="318"/>
                    <a:pt x="149" y="353"/>
                    <a:pt x="214" y="353"/>
                  </a:cubicBezTo>
                  <a:cubicBezTo>
                    <a:pt x="286" y="353"/>
                    <a:pt x="358" y="311"/>
                    <a:pt x="384" y="230"/>
                  </a:cubicBezTo>
                  <a:cubicBezTo>
                    <a:pt x="419" y="152"/>
                    <a:pt x="377" y="53"/>
                    <a:pt x="299" y="18"/>
                  </a:cubicBezTo>
                  <a:cubicBezTo>
                    <a:pt x="273" y="6"/>
                    <a:pt x="247" y="0"/>
                    <a:pt x="22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740725" y="3316450"/>
              <a:ext cx="10250" cy="8700"/>
            </a:xfrm>
            <a:custGeom>
              <a:rect b="b" l="l" r="r" t="t"/>
              <a:pathLst>
                <a:path extrusionOk="0" h="348" w="410">
                  <a:moveTo>
                    <a:pt x="170" y="37"/>
                  </a:moveTo>
                  <a:cubicBezTo>
                    <a:pt x="198" y="37"/>
                    <a:pt x="226" y="44"/>
                    <a:pt x="254" y="58"/>
                  </a:cubicBezTo>
                  <a:cubicBezTo>
                    <a:pt x="290" y="72"/>
                    <a:pt x="325" y="108"/>
                    <a:pt x="339" y="143"/>
                  </a:cubicBezTo>
                  <a:cubicBezTo>
                    <a:pt x="374" y="213"/>
                    <a:pt x="332" y="291"/>
                    <a:pt x="254" y="305"/>
                  </a:cubicBezTo>
                  <a:cubicBezTo>
                    <a:pt x="241" y="309"/>
                    <a:pt x="227" y="310"/>
                    <a:pt x="214" y="310"/>
                  </a:cubicBezTo>
                  <a:cubicBezTo>
                    <a:pt x="149" y="310"/>
                    <a:pt x="86" y="270"/>
                    <a:pt x="57" y="206"/>
                  </a:cubicBezTo>
                  <a:cubicBezTo>
                    <a:pt x="36" y="171"/>
                    <a:pt x="36" y="136"/>
                    <a:pt x="57" y="101"/>
                  </a:cubicBezTo>
                  <a:cubicBezTo>
                    <a:pt x="78" y="58"/>
                    <a:pt x="127" y="37"/>
                    <a:pt x="170" y="37"/>
                  </a:cubicBezTo>
                  <a:close/>
                  <a:moveTo>
                    <a:pt x="172" y="1"/>
                  </a:moveTo>
                  <a:cubicBezTo>
                    <a:pt x="112" y="1"/>
                    <a:pt x="54" y="32"/>
                    <a:pt x="22" y="86"/>
                  </a:cubicBezTo>
                  <a:cubicBezTo>
                    <a:pt x="1" y="129"/>
                    <a:pt x="1" y="178"/>
                    <a:pt x="22" y="220"/>
                  </a:cubicBezTo>
                  <a:cubicBezTo>
                    <a:pt x="43" y="263"/>
                    <a:pt x="78" y="298"/>
                    <a:pt x="120" y="319"/>
                  </a:cubicBezTo>
                  <a:cubicBezTo>
                    <a:pt x="156" y="340"/>
                    <a:pt x="184" y="347"/>
                    <a:pt x="219" y="347"/>
                  </a:cubicBezTo>
                  <a:cubicBezTo>
                    <a:pt x="233" y="347"/>
                    <a:pt x="247" y="340"/>
                    <a:pt x="268" y="340"/>
                  </a:cubicBezTo>
                  <a:cubicBezTo>
                    <a:pt x="360" y="319"/>
                    <a:pt x="409" y="220"/>
                    <a:pt x="367" y="129"/>
                  </a:cubicBezTo>
                  <a:cubicBezTo>
                    <a:pt x="346" y="86"/>
                    <a:pt x="311" y="51"/>
                    <a:pt x="268" y="30"/>
                  </a:cubicBezTo>
                  <a:cubicBezTo>
                    <a:pt x="238" y="10"/>
                    <a:pt x="205" y="1"/>
                    <a:pt x="17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741425" y="3327275"/>
              <a:ext cx="36875" cy="95850"/>
            </a:xfrm>
            <a:custGeom>
              <a:rect b="b" l="l" r="r" t="t"/>
              <a:pathLst>
                <a:path extrusionOk="0" h="3834" w="1475">
                  <a:moveTo>
                    <a:pt x="1358" y="0"/>
                  </a:moveTo>
                  <a:cubicBezTo>
                    <a:pt x="1324" y="0"/>
                    <a:pt x="1292" y="17"/>
                    <a:pt x="1270" y="48"/>
                  </a:cubicBezTo>
                  <a:cubicBezTo>
                    <a:pt x="1248" y="76"/>
                    <a:pt x="720" y="824"/>
                    <a:pt x="741" y="1761"/>
                  </a:cubicBezTo>
                  <a:cubicBezTo>
                    <a:pt x="762" y="2628"/>
                    <a:pt x="43" y="3657"/>
                    <a:pt x="36" y="3664"/>
                  </a:cubicBezTo>
                  <a:cubicBezTo>
                    <a:pt x="1" y="3714"/>
                    <a:pt x="15" y="3777"/>
                    <a:pt x="64" y="3812"/>
                  </a:cubicBezTo>
                  <a:cubicBezTo>
                    <a:pt x="78" y="3827"/>
                    <a:pt x="99" y="3834"/>
                    <a:pt x="121" y="3834"/>
                  </a:cubicBezTo>
                  <a:cubicBezTo>
                    <a:pt x="156" y="3834"/>
                    <a:pt x="184" y="3820"/>
                    <a:pt x="205" y="3791"/>
                  </a:cubicBezTo>
                  <a:cubicBezTo>
                    <a:pt x="233" y="3749"/>
                    <a:pt x="974" y="2692"/>
                    <a:pt x="952" y="1754"/>
                  </a:cubicBezTo>
                  <a:cubicBezTo>
                    <a:pt x="931" y="887"/>
                    <a:pt x="1439" y="175"/>
                    <a:pt x="1439" y="168"/>
                  </a:cubicBezTo>
                  <a:cubicBezTo>
                    <a:pt x="1474" y="126"/>
                    <a:pt x="1467" y="55"/>
                    <a:pt x="1418" y="20"/>
                  </a:cubicBezTo>
                  <a:cubicBezTo>
                    <a:pt x="1399" y="7"/>
                    <a:pt x="1378" y="0"/>
                    <a:pt x="135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716575" y="3318050"/>
              <a:ext cx="31375" cy="88150"/>
            </a:xfrm>
            <a:custGeom>
              <a:rect b="b" l="l" r="r" t="t"/>
              <a:pathLst>
                <a:path extrusionOk="0" h="3526" w="1255">
                  <a:moveTo>
                    <a:pt x="1106" y="1"/>
                  </a:moveTo>
                  <a:cubicBezTo>
                    <a:pt x="1077" y="1"/>
                    <a:pt x="1047" y="13"/>
                    <a:pt x="1023" y="44"/>
                  </a:cubicBezTo>
                  <a:cubicBezTo>
                    <a:pt x="988" y="100"/>
                    <a:pt x="1" y="1376"/>
                    <a:pt x="92" y="2137"/>
                  </a:cubicBezTo>
                  <a:cubicBezTo>
                    <a:pt x="142" y="2560"/>
                    <a:pt x="142" y="2983"/>
                    <a:pt x="92" y="3399"/>
                  </a:cubicBezTo>
                  <a:cubicBezTo>
                    <a:pt x="85" y="3462"/>
                    <a:pt x="135" y="3519"/>
                    <a:pt x="198" y="3526"/>
                  </a:cubicBezTo>
                  <a:cubicBezTo>
                    <a:pt x="248" y="3519"/>
                    <a:pt x="290" y="3484"/>
                    <a:pt x="297" y="3434"/>
                  </a:cubicBezTo>
                  <a:cubicBezTo>
                    <a:pt x="353" y="2997"/>
                    <a:pt x="353" y="2553"/>
                    <a:pt x="304" y="2116"/>
                  </a:cubicBezTo>
                  <a:cubicBezTo>
                    <a:pt x="226" y="1439"/>
                    <a:pt x="1185" y="185"/>
                    <a:pt x="1192" y="177"/>
                  </a:cubicBezTo>
                  <a:cubicBezTo>
                    <a:pt x="1254" y="95"/>
                    <a:pt x="1184" y="1"/>
                    <a:pt x="110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50"/>
          <p:cNvSpPr txBox="1"/>
          <p:nvPr>
            <p:ph idx="4294967295" type="body"/>
          </p:nvPr>
        </p:nvSpPr>
        <p:spPr>
          <a:xfrm>
            <a:off x="302975" y="278225"/>
            <a:ext cx="8492400" cy="4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Relevant Websites:</a:t>
            </a:r>
            <a:endParaRPr b="1" sz="18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i="1" lang="en" u="sng">
                <a:solidFill>
                  <a:schemeClr val="hlink"/>
                </a:solidFill>
                <a:hlinkClick r:id="rId3"/>
              </a:rPr>
              <a:t>https://medium.com/@dilip.voleti/classification-using-word2vec-b1d79d375381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i="1" lang="en" u="sng">
                <a:solidFill>
                  <a:schemeClr val="hlink"/>
                </a:solidFill>
                <a:hlinkClick r:id="rId4"/>
              </a:rPr>
              <a:t>https://www.kaggle.com/nlp-model-to-predict-hate-speech#Importing-the-dataset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i="1" lang="en" u="sng">
                <a:solidFill>
                  <a:schemeClr val="hlink"/>
                </a:solidFill>
                <a:hlinkClick r:id="rId5"/>
              </a:rPr>
              <a:t>https://www.kaggle.com/hate-offensive-language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i="1" lang="en" u="sng">
                <a:solidFill>
                  <a:schemeClr val="hlink"/>
                </a:solidFill>
                <a:hlinkClick r:id="rId6"/>
              </a:rPr>
              <a:t>https://github.com/Hate-Speech-Detection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i="1" lang="en" u="sng">
                <a:solidFill>
                  <a:schemeClr val="hlink"/>
                </a:solidFill>
                <a:hlinkClick r:id="rId7"/>
              </a:rPr>
              <a:t>https://medium.com/unsupervised-text-clustering-using-natural-language-processing-nlp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i="1" lang="en" u="sng">
                <a:solidFill>
                  <a:schemeClr val="hlink"/>
                </a:solidFill>
                <a:hlinkClick r:id="rId8"/>
              </a:rPr>
              <a:t>https://ai.intelligentonlinetools.com/ml/k-means-clustering-example-word2vec/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i="1" lang="en" u="sng">
                <a:solidFill>
                  <a:schemeClr val="hlink"/>
                </a:solidFill>
                <a:hlinkClick r:id="rId9"/>
              </a:rPr>
              <a:t>https://www.guru99.com/word-embedding-word2vec.html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Relevant Papers: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➢"/>
            </a:pPr>
            <a:r>
              <a:rPr i="1" lang="en"/>
              <a:t>Razavi, Amir H., et al. "Offensive language detection using multi-level classification." </a:t>
            </a:r>
            <a:br>
              <a:rPr i="1" lang="en"/>
            </a:br>
            <a:r>
              <a:rPr i="1" lang="en"/>
              <a:t>Advances in Artificial Intelligence: 23rd Canadian Conference on Artificial Intelligence, Canadian AI 2010, Ottawa, Canada, May 31–June 2, 2010. Proceedings 23. Springer Berlin Heidelberg, 2010. </a:t>
            </a:r>
            <a:endParaRPr i="1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➢"/>
            </a:pPr>
            <a:r>
              <a:rPr i="1" lang="en"/>
              <a:t>Davidson, Thomas, et al. "Automated hate speech detection and the problem of offensive language." </a:t>
            </a:r>
            <a:br>
              <a:rPr i="1" lang="en"/>
            </a:br>
            <a:r>
              <a:rPr i="1" lang="en"/>
              <a:t>Proceedings of the international AAAI conference on web and social media. Vol. 11. No. 1. 2017.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51"/>
          <p:cNvSpPr/>
          <p:nvPr/>
        </p:nvSpPr>
        <p:spPr>
          <a:xfrm rot="5400000">
            <a:off x="3828950" y="123575"/>
            <a:ext cx="760200" cy="8439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51"/>
          <p:cNvSpPr txBox="1"/>
          <p:nvPr>
            <p:ph type="title"/>
          </p:nvPr>
        </p:nvSpPr>
        <p:spPr>
          <a:xfrm>
            <a:off x="715100" y="4038725"/>
            <a:ext cx="7713900" cy="6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 for your attention!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3"/>
          <p:cNvSpPr txBox="1"/>
          <p:nvPr>
            <p:ph idx="7" type="subTitle"/>
          </p:nvPr>
        </p:nvSpPr>
        <p:spPr>
          <a:xfrm>
            <a:off x="415175" y="1768897"/>
            <a:ext cx="2147700" cy="306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ount</a:t>
            </a:r>
            <a:r>
              <a:rPr lang="en" sz="2300"/>
              <a:t> </a:t>
            </a:r>
            <a:endParaRPr sz="2300"/>
          </a:p>
        </p:txBody>
      </p:sp>
      <p:sp>
        <p:nvSpPr>
          <p:cNvPr id="1536" name="Google Shape;1536;p33"/>
          <p:cNvSpPr txBox="1"/>
          <p:nvPr>
            <p:ph idx="4" type="subTitle"/>
          </p:nvPr>
        </p:nvSpPr>
        <p:spPr>
          <a:xfrm>
            <a:off x="491000" y="4083296"/>
            <a:ext cx="21477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umber of CF users who judged the tweet to be neither</a:t>
            </a:r>
            <a:r>
              <a:rPr lang="en"/>
              <a:t> offensive nor non-offensive</a:t>
            </a:r>
            <a:endParaRPr/>
          </a:p>
        </p:txBody>
      </p:sp>
      <p:sp>
        <p:nvSpPr>
          <p:cNvPr id="1537" name="Google Shape;1537;p33"/>
          <p:cNvSpPr txBox="1"/>
          <p:nvPr>
            <p:ph idx="5" type="subTitle"/>
          </p:nvPr>
        </p:nvSpPr>
        <p:spPr>
          <a:xfrm>
            <a:off x="3099000" y="4083297"/>
            <a:ext cx="2152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abel for majority of CF users</a:t>
            </a:r>
            <a:endParaRPr/>
          </a:p>
        </p:txBody>
      </p:sp>
      <p:sp>
        <p:nvSpPr>
          <p:cNvPr id="1538" name="Google Shape;1538;p33"/>
          <p:cNvSpPr txBox="1"/>
          <p:nvPr>
            <p:ph idx="1" type="subTitle"/>
          </p:nvPr>
        </p:nvSpPr>
        <p:spPr>
          <a:xfrm>
            <a:off x="414800" y="2112101"/>
            <a:ext cx="21477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umber of CrowdFlower users who coded each tweet</a:t>
            </a:r>
            <a:endParaRPr/>
          </a:p>
        </p:txBody>
      </p:sp>
      <p:sp>
        <p:nvSpPr>
          <p:cNvPr id="1539" name="Google Shape;1539;p33"/>
          <p:cNvSpPr txBox="1"/>
          <p:nvPr>
            <p:ph idx="13" type="subTitle"/>
          </p:nvPr>
        </p:nvSpPr>
        <p:spPr>
          <a:xfrm>
            <a:off x="486500" y="3625795"/>
            <a:ext cx="2147700" cy="4554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neither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0" name="Google Shape;1540;p33"/>
          <p:cNvSpPr txBox="1"/>
          <p:nvPr>
            <p:ph type="title"/>
          </p:nvPr>
        </p:nvSpPr>
        <p:spPr>
          <a:xfrm>
            <a:off x="720000" y="186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Columns</a:t>
            </a:r>
            <a:endParaRPr/>
          </a:p>
        </p:txBody>
      </p:sp>
      <p:sp>
        <p:nvSpPr>
          <p:cNvPr id="1541" name="Google Shape;1541;p33"/>
          <p:cNvSpPr txBox="1"/>
          <p:nvPr>
            <p:ph idx="8" type="subTitle"/>
          </p:nvPr>
        </p:nvSpPr>
        <p:spPr>
          <a:xfrm>
            <a:off x="3024000" y="1734188"/>
            <a:ext cx="2302200" cy="343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hate_speech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2" name="Google Shape;1542;p33"/>
          <p:cNvSpPr txBox="1"/>
          <p:nvPr>
            <p:ph idx="9" type="subTitle"/>
          </p:nvPr>
        </p:nvSpPr>
        <p:spPr>
          <a:xfrm>
            <a:off x="5530750" y="1708975"/>
            <a:ext cx="3356700" cy="3768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ffensive_language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3" name="Google Shape;1543;p33"/>
          <p:cNvSpPr txBox="1"/>
          <p:nvPr>
            <p:ph idx="2" type="subTitle"/>
          </p:nvPr>
        </p:nvSpPr>
        <p:spPr>
          <a:xfrm>
            <a:off x="3024000" y="2116675"/>
            <a:ext cx="21522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umber of CF users who judged the tweet to be hate speech</a:t>
            </a:r>
            <a:endParaRPr/>
          </a:p>
        </p:txBody>
      </p:sp>
      <p:sp>
        <p:nvSpPr>
          <p:cNvPr id="1544" name="Google Shape;1544;p33"/>
          <p:cNvSpPr txBox="1"/>
          <p:nvPr>
            <p:ph idx="3" type="subTitle"/>
          </p:nvPr>
        </p:nvSpPr>
        <p:spPr>
          <a:xfrm>
            <a:off x="5634925" y="2156250"/>
            <a:ext cx="3034500" cy="6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umber of CF users who judged the tweet to be offensive</a:t>
            </a:r>
            <a:endParaRPr/>
          </a:p>
        </p:txBody>
      </p:sp>
      <p:sp>
        <p:nvSpPr>
          <p:cNvPr id="1545" name="Google Shape;1545;p33"/>
          <p:cNvSpPr txBox="1"/>
          <p:nvPr>
            <p:ph idx="6" type="subTitle"/>
          </p:nvPr>
        </p:nvSpPr>
        <p:spPr>
          <a:xfrm>
            <a:off x="6131900" y="4083272"/>
            <a:ext cx="2152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ext of the tweet</a:t>
            </a:r>
            <a:endParaRPr/>
          </a:p>
        </p:txBody>
      </p:sp>
      <p:sp>
        <p:nvSpPr>
          <p:cNvPr id="1546" name="Google Shape;1546;p33"/>
          <p:cNvSpPr txBox="1"/>
          <p:nvPr>
            <p:ph idx="14" type="subTitle"/>
          </p:nvPr>
        </p:nvSpPr>
        <p:spPr>
          <a:xfrm>
            <a:off x="3099000" y="3625795"/>
            <a:ext cx="2152200" cy="4554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7" name="Google Shape;1547;p33"/>
          <p:cNvSpPr txBox="1"/>
          <p:nvPr>
            <p:ph idx="15" type="subTitle"/>
          </p:nvPr>
        </p:nvSpPr>
        <p:spPr>
          <a:xfrm>
            <a:off x="6544600" y="3625800"/>
            <a:ext cx="1329000" cy="4554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rier New"/>
                <a:ea typeface="Courier New"/>
                <a:cs typeface="Courier New"/>
                <a:sym typeface="Courier New"/>
              </a:rPr>
              <a:t>tweet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8" name="Google Shape;1548;p33"/>
          <p:cNvSpPr/>
          <p:nvPr/>
        </p:nvSpPr>
        <p:spPr>
          <a:xfrm>
            <a:off x="1183925" y="1083670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33"/>
          <p:cNvSpPr/>
          <p:nvPr/>
        </p:nvSpPr>
        <p:spPr>
          <a:xfrm>
            <a:off x="1189288" y="3019424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33"/>
          <p:cNvSpPr/>
          <p:nvPr/>
        </p:nvSpPr>
        <p:spPr>
          <a:xfrm>
            <a:off x="3710625" y="1083657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33"/>
          <p:cNvSpPr/>
          <p:nvPr/>
        </p:nvSpPr>
        <p:spPr>
          <a:xfrm>
            <a:off x="3801788" y="3019424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3"/>
          <p:cNvSpPr/>
          <p:nvPr/>
        </p:nvSpPr>
        <p:spPr>
          <a:xfrm>
            <a:off x="6904000" y="1028295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33"/>
          <p:cNvSpPr/>
          <p:nvPr/>
        </p:nvSpPr>
        <p:spPr>
          <a:xfrm>
            <a:off x="6903988" y="3019424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4" name="Google Shape;1554;p33"/>
          <p:cNvGrpSpPr/>
          <p:nvPr/>
        </p:nvGrpSpPr>
        <p:grpSpPr>
          <a:xfrm>
            <a:off x="1313093" y="3136050"/>
            <a:ext cx="362585" cy="376933"/>
            <a:chOff x="3984131" y="3813665"/>
            <a:chExt cx="362585" cy="376933"/>
          </a:xfrm>
        </p:grpSpPr>
        <p:sp>
          <p:nvSpPr>
            <p:cNvPr id="1555" name="Google Shape;1555;p33"/>
            <p:cNvSpPr/>
            <p:nvPr/>
          </p:nvSpPr>
          <p:spPr>
            <a:xfrm>
              <a:off x="4107033" y="4103701"/>
              <a:ext cx="36814" cy="35196"/>
            </a:xfrm>
            <a:custGeom>
              <a:rect b="b" l="l" r="r" t="t"/>
              <a:pathLst>
                <a:path extrusionOk="0" h="1305" w="1365">
                  <a:moveTo>
                    <a:pt x="684" y="0"/>
                  </a:moveTo>
                  <a:cubicBezTo>
                    <a:pt x="596" y="0"/>
                    <a:pt x="520" y="46"/>
                    <a:pt x="520" y="147"/>
                  </a:cubicBezTo>
                  <a:lnTo>
                    <a:pt x="535" y="459"/>
                  </a:lnTo>
                  <a:lnTo>
                    <a:pt x="214" y="354"/>
                  </a:lnTo>
                  <a:cubicBezTo>
                    <a:pt x="199" y="350"/>
                    <a:pt x="184" y="345"/>
                    <a:pt x="168" y="345"/>
                  </a:cubicBezTo>
                  <a:cubicBezTo>
                    <a:pt x="77" y="348"/>
                    <a:pt x="2" y="422"/>
                    <a:pt x="0" y="514"/>
                  </a:cubicBezTo>
                  <a:cubicBezTo>
                    <a:pt x="0" y="592"/>
                    <a:pt x="33" y="653"/>
                    <a:pt x="103" y="669"/>
                  </a:cubicBezTo>
                  <a:lnTo>
                    <a:pt x="422" y="760"/>
                  </a:lnTo>
                  <a:lnTo>
                    <a:pt x="221" y="1046"/>
                  </a:lnTo>
                  <a:cubicBezTo>
                    <a:pt x="197" y="1075"/>
                    <a:pt x="184" y="1110"/>
                    <a:pt x="184" y="1145"/>
                  </a:cubicBezTo>
                  <a:cubicBezTo>
                    <a:pt x="184" y="1245"/>
                    <a:pt x="301" y="1304"/>
                    <a:pt x="373" y="1304"/>
                  </a:cubicBezTo>
                  <a:cubicBezTo>
                    <a:pt x="377" y="1304"/>
                    <a:pt x="381" y="1305"/>
                    <a:pt x="385" y="1305"/>
                  </a:cubicBezTo>
                  <a:cubicBezTo>
                    <a:pt x="424" y="1305"/>
                    <a:pt x="460" y="1283"/>
                    <a:pt x="480" y="1249"/>
                  </a:cubicBezTo>
                  <a:lnTo>
                    <a:pt x="684" y="942"/>
                  </a:lnTo>
                  <a:lnTo>
                    <a:pt x="880" y="1245"/>
                  </a:lnTo>
                  <a:cubicBezTo>
                    <a:pt x="905" y="1283"/>
                    <a:pt x="946" y="1304"/>
                    <a:pt x="990" y="1304"/>
                  </a:cubicBezTo>
                  <a:cubicBezTo>
                    <a:pt x="992" y="1304"/>
                    <a:pt x="994" y="1304"/>
                    <a:pt x="996" y="1304"/>
                  </a:cubicBezTo>
                  <a:cubicBezTo>
                    <a:pt x="1085" y="1304"/>
                    <a:pt x="1184" y="1236"/>
                    <a:pt x="1184" y="1140"/>
                  </a:cubicBezTo>
                  <a:cubicBezTo>
                    <a:pt x="1184" y="1110"/>
                    <a:pt x="1175" y="1077"/>
                    <a:pt x="1157" y="1051"/>
                  </a:cubicBezTo>
                  <a:lnTo>
                    <a:pt x="946" y="743"/>
                  </a:lnTo>
                  <a:lnTo>
                    <a:pt x="1256" y="671"/>
                  </a:lnTo>
                  <a:cubicBezTo>
                    <a:pt x="1319" y="658"/>
                    <a:pt x="1365" y="601"/>
                    <a:pt x="1360" y="535"/>
                  </a:cubicBezTo>
                  <a:cubicBezTo>
                    <a:pt x="1360" y="448"/>
                    <a:pt x="1295" y="348"/>
                    <a:pt x="1201" y="348"/>
                  </a:cubicBezTo>
                  <a:cubicBezTo>
                    <a:pt x="1186" y="348"/>
                    <a:pt x="1170" y="350"/>
                    <a:pt x="1155" y="356"/>
                  </a:cubicBezTo>
                  <a:lnTo>
                    <a:pt x="832" y="466"/>
                  </a:lnTo>
                  <a:lnTo>
                    <a:pt x="832" y="466"/>
                  </a:lnTo>
                  <a:lnTo>
                    <a:pt x="845" y="147"/>
                  </a:lnTo>
                  <a:cubicBezTo>
                    <a:pt x="841" y="46"/>
                    <a:pt x="769" y="0"/>
                    <a:pt x="6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4184059" y="4103647"/>
              <a:ext cx="36814" cy="35250"/>
            </a:xfrm>
            <a:custGeom>
              <a:rect b="b" l="l" r="r" t="t"/>
              <a:pathLst>
                <a:path extrusionOk="0" h="1307" w="1365">
                  <a:moveTo>
                    <a:pt x="681" y="0"/>
                  </a:moveTo>
                  <a:cubicBezTo>
                    <a:pt x="596" y="0"/>
                    <a:pt x="520" y="46"/>
                    <a:pt x="518" y="147"/>
                  </a:cubicBezTo>
                  <a:lnTo>
                    <a:pt x="533" y="459"/>
                  </a:lnTo>
                  <a:lnTo>
                    <a:pt x="214" y="354"/>
                  </a:lnTo>
                  <a:cubicBezTo>
                    <a:pt x="199" y="347"/>
                    <a:pt x="184" y="345"/>
                    <a:pt x="168" y="345"/>
                  </a:cubicBezTo>
                  <a:lnTo>
                    <a:pt x="168" y="347"/>
                  </a:lnTo>
                  <a:cubicBezTo>
                    <a:pt x="77" y="350"/>
                    <a:pt x="2" y="424"/>
                    <a:pt x="0" y="516"/>
                  </a:cubicBezTo>
                  <a:cubicBezTo>
                    <a:pt x="0" y="594"/>
                    <a:pt x="33" y="655"/>
                    <a:pt x="103" y="671"/>
                  </a:cubicBezTo>
                  <a:lnTo>
                    <a:pt x="422" y="762"/>
                  </a:lnTo>
                  <a:lnTo>
                    <a:pt x="218" y="1048"/>
                  </a:lnTo>
                  <a:cubicBezTo>
                    <a:pt x="197" y="1077"/>
                    <a:pt x="184" y="1112"/>
                    <a:pt x="184" y="1147"/>
                  </a:cubicBezTo>
                  <a:cubicBezTo>
                    <a:pt x="184" y="1247"/>
                    <a:pt x="301" y="1306"/>
                    <a:pt x="373" y="1306"/>
                  </a:cubicBezTo>
                  <a:cubicBezTo>
                    <a:pt x="377" y="1306"/>
                    <a:pt x="381" y="1307"/>
                    <a:pt x="385" y="1307"/>
                  </a:cubicBezTo>
                  <a:cubicBezTo>
                    <a:pt x="424" y="1307"/>
                    <a:pt x="460" y="1285"/>
                    <a:pt x="480" y="1251"/>
                  </a:cubicBezTo>
                  <a:lnTo>
                    <a:pt x="684" y="944"/>
                  </a:lnTo>
                  <a:lnTo>
                    <a:pt x="882" y="1249"/>
                  </a:lnTo>
                  <a:cubicBezTo>
                    <a:pt x="905" y="1285"/>
                    <a:pt x="946" y="1306"/>
                    <a:pt x="991" y="1306"/>
                  </a:cubicBezTo>
                  <a:cubicBezTo>
                    <a:pt x="994" y="1306"/>
                    <a:pt x="996" y="1306"/>
                    <a:pt x="998" y="1306"/>
                  </a:cubicBezTo>
                  <a:cubicBezTo>
                    <a:pt x="1085" y="1306"/>
                    <a:pt x="1184" y="1238"/>
                    <a:pt x="1184" y="1142"/>
                  </a:cubicBezTo>
                  <a:cubicBezTo>
                    <a:pt x="1186" y="1112"/>
                    <a:pt x="1177" y="1081"/>
                    <a:pt x="1160" y="1055"/>
                  </a:cubicBezTo>
                  <a:lnTo>
                    <a:pt x="946" y="745"/>
                  </a:lnTo>
                  <a:lnTo>
                    <a:pt x="1256" y="671"/>
                  </a:lnTo>
                  <a:cubicBezTo>
                    <a:pt x="1319" y="658"/>
                    <a:pt x="1365" y="601"/>
                    <a:pt x="1360" y="535"/>
                  </a:cubicBezTo>
                  <a:cubicBezTo>
                    <a:pt x="1360" y="448"/>
                    <a:pt x="1295" y="347"/>
                    <a:pt x="1201" y="347"/>
                  </a:cubicBezTo>
                  <a:cubicBezTo>
                    <a:pt x="1186" y="347"/>
                    <a:pt x="1170" y="350"/>
                    <a:pt x="1155" y="356"/>
                  </a:cubicBezTo>
                  <a:lnTo>
                    <a:pt x="832" y="465"/>
                  </a:lnTo>
                  <a:lnTo>
                    <a:pt x="832" y="465"/>
                  </a:lnTo>
                  <a:lnTo>
                    <a:pt x="843" y="147"/>
                  </a:lnTo>
                  <a:cubicBezTo>
                    <a:pt x="841" y="46"/>
                    <a:pt x="769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4261086" y="4103701"/>
              <a:ext cx="36760" cy="35196"/>
            </a:xfrm>
            <a:custGeom>
              <a:rect b="b" l="l" r="r" t="t"/>
              <a:pathLst>
                <a:path extrusionOk="0" h="1305" w="1363">
                  <a:moveTo>
                    <a:pt x="681" y="0"/>
                  </a:moveTo>
                  <a:cubicBezTo>
                    <a:pt x="596" y="0"/>
                    <a:pt x="520" y="46"/>
                    <a:pt x="518" y="147"/>
                  </a:cubicBezTo>
                  <a:lnTo>
                    <a:pt x="533" y="459"/>
                  </a:lnTo>
                  <a:lnTo>
                    <a:pt x="212" y="354"/>
                  </a:lnTo>
                  <a:cubicBezTo>
                    <a:pt x="199" y="350"/>
                    <a:pt x="184" y="345"/>
                    <a:pt x="166" y="345"/>
                  </a:cubicBezTo>
                  <a:cubicBezTo>
                    <a:pt x="77" y="348"/>
                    <a:pt x="2" y="422"/>
                    <a:pt x="0" y="514"/>
                  </a:cubicBezTo>
                  <a:cubicBezTo>
                    <a:pt x="0" y="592"/>
                    <a:pt x="33" y="653"/>
                    <a:pt x="103" y="669"/>
                  </a:cubicBezTo>
                  <a:lnTo>
                    <a:pt x="419" y="760"/>
                  </a:lnTo>
                  <a:lnTo>
                    <a:pt x="218" y="1046"/>
                  </a:lnTo>
                  <a:cubicBezTo>
                    <a:pt x="194" y="1075"/>
                    <a:pt x="181" y="1110"/>
                    <a:pt x="184" y="1145"/>
                  </a:cubicBezTo>
                  <a:cubicBezTo>
                    <a:pt x="184" y="1245"/>
                    <a:pt x="301" y="1304"/>
                    <a:pt x="373" y="1304"/>
                  </a:cubicBezTo>
                  <a:cubicBezTo>
                    <a:pt x="377" y="1304"/>
                    <a:pt x="381" y="1305"/>
                    <a:pt x="385" y="1305"/>
                  </a:cubicBezTo>
                  <a:cubicBezTo>
                    <a:pt x="424" y="1305"/>
                    <a:pt x="460" y="1283"/>
                    <a:pt x="480" y="1249"/>
                  </a:cubicBezTo>
                  <a:lnTo>
                    <a:pt x="681" y="942"/>
                  </a:lnTo>
                  <a:lnTo>
                    <a:pt x="880" y="1245"/>
                  </a:lnTo>
                  <a:cubicBezTo>
                    <a:pt x="903" y="1283"/>
                    <a:pt x="946" y="1304"/>
                    <a:pt x="989" y="1304"/>
                  </a:cubicBezTo>
                  <a:cubicBezTo>
                    <a:pt x="992" y="1304"/>
                    <a:pt x="994" y="1304"/>
                    <a:pt x="996" y="1304"/>
                  </a:cubicBezTo>
                  <a:cubicBezTo>
                    <a:pt x="1085" y="1304"/>
                    <a:pt x="1181" y="1236"/>
                    <a:pt x="1181" y="1140"/>
                  </a:cubicBezTo>
                  <a:cubicBezTo>
                    <a:pt x="1184" y="1110"/>
                    <a:pt x="1175" y="1077"/>
                    <a:pt x="1157" y="1051"/>
                  </a:cubicBezTo>
                  <a:lnTo>
                    <a:pt x="943" y="743"/>
                  </a:lnTo>
                  <a:lnTo>
                    <a:pt x="1256" y="671"/>
                  </a:lnTo>
                  <a:cubicBezTo>
                    <a:pt x="1319" y="658"/>
                    <a:pt x="1363" y="601"/>
                    <a:pt x="1358" y="535"/>
                  </a:cubicBezTo>
                  <a:cubicBezTo>
                    <a:pt x="1358" y="448"/>
                    <a:pt x="1295" y="348"/>
                    <a:pt x="1201" y="348"/>
                  </a:cubicBezTo>
                  <a:cubicBezTo>
                    <a:pt x="1184" y="348"/>
                    <a:pt x="1168" y="350"/>
                    <a:pt x="1155" y="356"/>
                  </a:cubicBezTo>
                  <a:lnTo>
                    <a:pt x="832" y="466"/>
                  </a:lnTo>
                  <a:lnTo>
                    <a:pt x="832" y="466"/>
                  </a:lnTo>
                  <a:lnTo>
                    <a:pt x="843" y="147"/>
                  </a:lnTo>
                  <a:cubicBezTo>
                    <a:pt x="841" y="46"/>
                    <a:pt x="767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3984131" y="3813665"/>
              <a:ext cx="362585" cy="376933"/>
            </a:xfrm>
            <a:custGeom>
              <a:rect b="b" l="l" r="r" t="t"/>
              <a:pathLst>
                <a:path extrusionOk="0" h="13976" w="13444">
                  <a:moveTo>
                    <a:pt x="7396" y="2315"/>
                  </a:moveTo>
                  <a:lnTo>
                    <a:pt x="7396" y="3409"/>
                  </a:lnTo>
                  <a:lnTo>
                    <a:pt x="2513" y="3409"/>
                  </a:lnTo>
                  <a:lnTo>
                    <a:pt x="2513" y="2315"/>
                  </a:lnTo>
                  <a:close/>
                  <a:moveTo>
                    <a:pt x="3105" y="1"/>
                  </a:moveTo>
                  <a:cubicBezTo>
                    <a:pt x="2974" y="1"/>
                    <a:pt x="2867" y="106"/>
                    <a:pt x="2867" y="237"/>
                  </a:cubicBezTo>
                  <a:lnTo>
                    <a:pt x="2867" y="1132"/>
                  </a:lnTo>
                  <a:cubicBezTo>
                    <a:pt x="2863" y="1267"/>
                    <a:pt x="2970" y="1376"/>
                    <a:pt x="3105" y="1376"/>
                  </a:cubicBezTo>
                  <a:cubicBezTo>
                    <a:pt x="3238" y="1376"/>
                    <a:pt x="3345" y="1267"/>
                    <a:pt x="3341" y="1132"/>
                  </a:cubicBezTo>
                  <a:lnTo>
                    <a:pt x="3341" y="475"/>
                  </a:lnTo>
                  <a:lnTo>
                    <a:pt x="6448" y="475"/>
                  </a:lnTo>
                  <a:lnTo>
                    <a:pt x="6448" y="1842"/>
                  </a:lnTo>
                  <a:lnTo>
                    <a:pt x="2275" y="1842"/>
                  </a:lnTo>
                  <a:cubicBezTo>
                    <a:pt x="2144" y="1842"/>
                    <a:pt x="2040" y="1949"/>
                    <a:pt x="2040" y="2080"/>
                  </a:cubicBezTo>
                  <a:lnTo>
                    <a:pt x="2040" y="3647"/>
                  </a:lnTo>
                  <a:cubicBezTo>
                    <a:pt x="2040" y="3778"/>
                    <a:pt x="2144" y="3885"/>
                    <a:pt x="2275" y="3885"/>
                  </a:cubicBezTo>
                  <a:lnTo>
                    <a:pt x="2976" y="3885"/>
                  </a:lnTo>
                  <a:lnTo>
                    <a:pt x="2976" y="4820"/>
                  </a:lnTo>
                  <a:cubicBezTo>
                    <a:pt x="2446" y="5246"/>
                    <a:pt x="2136" y="5890"/>
                    <a:pt x="2133" y="6569"/>
                  </a:cubicBezTo>
                  <a:lnTo>
                    <a:pt x="2133" y="9047"/>
                  </a:lnTo>
                  <a:lnTo>
                    <a:pt x="238" y="9047"/>
                  </a:lnTo>
                  <a:cubicBezTo>
                    <a:pt x="107" y="9047"/>
                    <a:pt x="0" y="9152"/>
                    <a:pt x="0" y="9283"/>
                  </a:cubicBezTo>
                  <a:lnTo>
                    <a:pt x="0" y="13737"/>
                  </a:lnTo>
                  <a:cubicBezTo>
                    <a:pt x="0" y="13868"/>
                    <a:pt x="107" y="13973"/>
                    <a:pt x="238" y="13973"/>
                  </a:cubicBezTo>
                  <a:lnTo>
                    <a:pt x="2592" y="13973"/>
                  </a:lnTo>
                  <a:cubicBezTo>
                    <a:pt x="2719" y="13969"/>
                    <a:pt x="2821" y="13864"/>
                    <a:pt x="2821" y="13737"/>
                  </a:cubicBezTo>
                  <a:cubicBezTo>
                    <a:pt x="2821" y="13608"/>
                    <a:pt x="2719" y="13503"/>
                    <a:pt x="2592" y="13501"/>
                  </a:cubicBezTo>
                  <a:lnTo>
                    <a:pt x="474" y="13501"/>
                  </a:lnTo>
                  <a:lnTo>
                    <a:pt x="474" y="9519"/>
                  </a:lnTo>
                  <a:lnTo>
                    <a:pt x="2133" y="9519"/>
                  </a:lnTo>
                  <a:lnTo>
                    <a:pt x="2133" y="10503"/>
                  </a:lnTo>
                  <a:cubicBezTo>
                    <a:pt x="2133" y="10650"/>
                    <a:pt x="2164" y="10796"/>
                    <a:pt x="2221" y="10929"/>
                  </a:cubicBezTo>
                  <a:lnTo>
                    <a:pt x="2236" y="11213"/>
                  </a:lnTo>
                  <a:lnTo>
                    <a:pt x="2236" y="11213"/>
                  </a:lnTo>
                  <a:lnTo>
                    <a:pt x="1915" y="11108"/>
                  </a:lnTo>
                  <a:cubicBezTo>
                    <a:pt x="1900" y="11102"/>
                    <a:pt x="1885" y="11099"/>
                    <a:pt x="1869" y="11099"/>
                  </a:cubicBezTo>
                  <a:cubicBezTo>
                    <a:pt x="1778" y="11102"/>
                    <a:pt x="1703" y="11176"/>
                    <a:pt x="1701" y="11268"/>
                  </a:cubicBezTo>
                  <a:cubicBezTo>
                    <a:pt x="1701" y="11346"/>
                    <a:pt x="1734" y="11407"/>
                    <a:pt x="1806" y="11423"/>
                  </a:cubicBezTo>
                  <a:lnTo>
                    <a:pt x="2123" y="11514"/>
                  </a:lnTo>
                  <a:lnTo>
                    <a:pt x="1922" y="11800"/>
                  </a:lnTo>
                  <a:cubicBezTo>
                    <a:pt x="1898" y="11829"/>
                    <a:pt x="1885" y="11864"/>
                    <a:pt x="1885" y="11899"/>
                  </a:cubicBezTo>
                  <a:cubicBezTo>
                    <a:pt x="1885" y="11999"/>
                    <a:pt x="2002" y="12058"/>
                    <a:pt x="2074" y="12058"/>
                  </a:cubicBezTo>
                  <a:cubicBezTo>
                    <a:pt x="2078" y="12058"/>
                    <a:pt x="2082" y="12059"/>
                    <a:pt x="2086" y="12059"/>
                  </a:cubicBezTo>
                  <a:cubicBezTo>
                    <a:pt x="2125" y="12059"/>
                    <a:pt x="2162" y="12037"/>
                    <a:pt x="2181" y="12003"/>
                  </a:cubicBezTo>
                  <a:lnTo>
                    <a:pt x="2385" y="11696"/>
                  </a:lnTo>
                  <a:lnTo>
                    <a:pt x="2581" y="11999"/>
                  </a:lnTo>
                  <a:cubicBezTo>
                    <a:pt x="2606" y="12037"/>
                    <a:pt x="2647" y="12058"/>
                    <a:pt x="2692" y="12058"/>
                  </a:cubicBezTo>
                  <a:cubicBezTo>
                    <a:pt x="2695" y="12058"/>
                    <a:pt x="2697" y="12058"/>
                    <a:pt x="2699" y="12058"/>
                  </a:cubicBezTo>
                  <a:cubicBezTo>
                    <a:pt x="2786" y="12058"/>
                    <a:pt x="2885" y="11990"/>
                    <a:pt x="2885" y="11894"/>
                  </a:cubicBezTo>
                  <a:cubicBezTo>
                    <a:pt x="2885" y="11864"/>
                    <a:pt x="2876" y="11831"/>
                    <a:pt x="2861" y="11805"/>
                  </a:cubicBezTo>
                  <a:lnTo>
                    <a:pt x="2647" y="11497"/>
                  </a:lnTo>
                  <a:lnTo>
                    <a:pt x="2740" y="11475"/>
                  </a:lnTo>
                  <a:cubicBezTo>
                    <a:pt x="2896" y="11551"/>
                    <a:pt x="3056" y="11585"/>
                    <a:pt x="3213" y="11585"/>
                  </a:cubicBezTo>
                  <a:cubicBezTo>
                    <a:pt x="3779" y="11585"/>
                    <a:pt x="4291" y="11130"/>
                    <a:pt x="4291" y="10506"/>
                  </a:cubicBezTo>
                  <a:lnTo>
                    <a:pt x="4291" y="9521"/>
                  </a:lnTo>
                  <a:lnTo>
                    <a:pt x="12970" y="9521"/>
                  </a:lnTo>
                  <a:lnTo>
                    <a:pt x="12970" y="13501"/>
                  </a:lnTo>
                  <a:lnTo>
                    <a:pt x="3537" y="13501"/>
                  </a:lnTo>
                  <a:cubicBezTo>
                    <a:pt x="3411" y="13506"/>
                    <a:pt x="3308" y="13610"/>
                    <a:pt x="3308" y="13737"/>
                  </a:cubicBezTo>
                  <a:cubicBezTo>
                    <a:pt x="3308" y="13866"/>
                    <a:pt x="3411" y="13971"/>
                    <a:pt x="3537" y="13975"/>
                  </a:cubicBezTo>
                  <a:lnTo>
                    <a:pt x="13208" y="13975"/>
                  </a:lnTo>
                  <a:cubicBezTo>
                    <a:pt x="13339" y="13975"/>
                    <a:pt x="13444" y="13868"/>
                    <a:pt x="13444" y="13737"/>
                  </a:cubicBezTo>
                  <a:lnTo>
                    <a:pt x="13444" y="9283"/>
                  </a:lnTo>
                  <a:cubicBezTo>
                    <a:pt x="13444" y="9152"/>
                    <a:pt x="13339" y="9045"/>
                    <a:pt x="13208" y="9045"/>
                  </a:cubicBezTo>
                  <a:lnTo>
                    <a:pt x="4291" y="9045"/>
                  </a:lnTo>
                  <a:lnTo>
                    <a:pt x="4291" y="8420"/>
                  </a:lnTo>
                  <a:cubicBezTo>
                    <a:pt x="4414" y="8453"/>
                    <a:pt x="4539" y="8469"/>
                    <a:pt x="4661" y="8469"/>
                  </a:cubicBezTo>
                  <a:cubicBezTo>
                    <a:pt x="5245" y="8469"/>
                    <a:pt x="5788" y="8111"/>
                    <a:pt x="6003" y="7540"/>
                  </a:cubicBezTo>
                  <a:cubicBezTo>
                    <a:pt x="6262" y="6853"/>
                    <a:pt x="5959" y="6080"/>
                    <a:pt x="5299" y="5752"/>
                  </a:cubicBezTo>
                  <a:cubicBezTo>
                    <a:pt x="5267" y="5736"/>
                    <a:pt x="5232" y="5729"/>
                    <a:pt x="5198" y="5729"/>
                  </a:cubicBezTo>
                  <a:cubicBezTo>
                    <a:pt x="5112" y="5729"/>
                    <a:pt x="5028" y="5778"/>
                    <a:pt x="4987" y="5859"/>
                  </a:cubicBezTo>
                  <a:cubicBezTo>
                    <a:pt x="4930" y="5975"/>
                    <a:pt x="4976" y="6117"/>
                    <a:pt x="5090" y="6176"/>
                  </a:cubicBezTo>
                  <a:cubicBezTo>
                    <a:pt x="5555" y="6416"/>
                    <a:pt x="5741" y="6986"/>
                    <a:pt x="5509" y="7455"/>
                  </a:cubicBezTo>
                  <a:cubicBezTo>
                    <a:pt x="5341" y="7791"/>
                    <a:pt x="5002" y="7987"/>
                    <a:pt x="4648" y="7987"/>
                  </a:cubicBezTo>
                  <a:cubicBezTo>
                    <a:pt x="4510" y="7987"/>
                    <a:pt x="4369" y="7957"/>
                    <a:pt x="4236" y="7894"/>
                  </a:cubicBezTo>
                  <a:cubicBezTo>
                    <a:pt x="4203" y="7878"/>
                    <a:pt x="4166" y="7870"/>
                    <a:pt x="4129" y="7870"/>
                  </a:cubicBezTo>
                  <a:cubicBezTo>
                    <a:pt x="4110" y="7870"/>
                    <a:pt x="4091" y="7872"/>
                    <a:pt x="4072" y="7877"/>
                  </a:cubicBezTo>
                  <a:lnTo>
                    <a:pt x="4053" y="7877"/>
                  </a:lnTo>
                  <a:cubicBezTo>
                    <a:pt x="3924" y="7877"/>
                    <a:pt x="3817" y="7984"/>
                    <a:pt x="3817" y="8115"/>
                  </a:cubicBezTo>
                  <a:lnTo>
                    <a:pt x="3817" y="10503"/>
                  </a:lnTo>
                  <a:cubicBezTo>
                    <a:pt x="3817" y="10837"/>
                    <a:pt x="3546" y="11108"/>
                    <a:pt x="3212" y="11108"/>
                  </a:cubicBezTo>
                  <a:cubicBezTo>
                    <a:pt x="2876" y="11108"/>
                    <a:pt x="2605" y="10837"/>
                    <a:pt x="2605" y="10503"/>
                  </a:cubicBezTo>
                  <a:lnTo>
                    <a:pt x="2605" y="6569"/>
                  </a:lnTo>
                  <a:cubicBezTo>
                    <a:pt x="2607" y="5997"/>
                    <a:pt x="2885" y="5462"/>
                    <a:pt x="3350" y="5128"/>
                  </a:cubicBezTo>
                  <a:cubicBezTo>
                    <a:pt x="3411" y="5084"/>
                    <a:pt x="3448" y="5012"/>
                    <a:pt x="3448" y="4936"/>
                  </a:cubicBezTo>
                  <a:lnTo>
                    <a:pt x="3448" y="3883"/>
                  </a:lnTo>
                  <a:lnTo>
                    <a:pt x="6448" y="3883"/>
                  </a:lnTo>
                  <a:lnTo>
                    <a:pt x="6448" y="5019"/>
                  </a:lnTo>
                  <a:cubicBezTo>
                    <a:pt x="6448" y="5088"/>
                    <a:pt x="6479" y="5156"/>
                    <a:pt x="6533" y="5202"/>
                  </a:cubicBezTo>
                  <a:cubicBezTo>
                    <a:pt x="6944" y="5538"/>
                    <a:pt x="7182" y="6038"/>
                    <a:pt x="7182" y="6569"/>
                  </a:cubicBezTo>
                  <a:lnTo>
                    <a:pt x="7182" y="8161"/>
                  </a:lnTo>
                  <a:cubicBezTo>
                    <a:pt x="7177" y="8296"/>
                    <a:pt x="7284" y="8405"/>
                    <a:pt x="7420" y="8405"/>
                  </a:cubicBezTo>
                  <a:cubicBezTo>
                    <a:pt x="7553" y="8405"/>
                    <a:pt x="7660" y="8296"/>
                    <a:pt x="7655" y="8161"/>
                  </a:cubicBezTo>
                  <a:lnTo>
                    <a:pt x="7655" y="6569"/>
                  </a:lnTo>
                  <a:cubicBezTo>
                    <a:pt x="7655" y="5938"/>
                    <a:pt x="7389" y="5335"/>
                    <a:pt x="6922" y="4912"/>
                  </a:cubicBezTo>
                  <a:lnTo>
                    <a:pt x="6922" y="3883"/>
                  </a:lnTo>
                  <a:lnTo>
                    <a:pt x="7631" y="3883"/>
                  </a:lnTo>
                  <a:cubicBezTo>
                    <a:pt x="7762" y="3883"/>
                    <a:pt x="7867" y="3778"/>
                    <a:pt x="7867" y="3647"/>
                  </a:cubicBezTo>
                  <a:lnTo>
                    <a:pt x="7867" y="2080"/>
                  </a:lnTo>
                  <a:cubicBezTo>
                    <a:pt x="7867" y="1949"/>
                    <a:pt x="7762" y="1842"/>
                    <a:pt x="7631" y="1842"/>
                  </a:cubicBezTo>
                  <a:lnTo>
                    <a:pt x="6922" y="1842"/>
                  </a:lnTo>
                  <a:lnTo>
                    <a:pt x="6922" y="237"/>
                  </a:lnTo>
                  <a:cubicBezTo>
                    <a:pt x="6922" y="106"/>
                    <a:pt x="6817" y="1"/>
                    <a:pt x="6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33"/>
          <p:cNvGrpSpPr/>
          <p:nvPr/>
        </p:nvGrpSpPr>
        <p:grpSpPr>
          <a:xfrm>
            <a:off x="3915489" y="3145186"/>
            <a:ext cx="382828" cy="358601"/>
            <a:chOff x="2753373" y="2902523"/>
            <a:chExt cx="347552" cy="325557"/>
          </a:xfrm>
        </p:grpSpPr>
        <p:sp>
          <p:nvSpPr>
            <p:cNvPr id="1560" name="Google Shape;1560;p33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33"/>
          <p:cNvGrpSpPr/>
          <p:nvPr/>
        </p:nvGrpSpPr>
        <p:grpSpPr>
          <a:xfrm flipH="1" rot="10800000">
            <a:off x="7027818" y="3152767"/>
            <a:ext cx="360356" cy="343462"/>
            <a:chOff x="6870193" y="2295620"/>
            <a:chExt cx="360356" cy="343462"/>
          </a:xfrm>
        </p:grpSpPr>
        <p:sp>
          <p:nvSpPr>
            <p:cNvPr id="1567" name="Google Shape;1567;p33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9" name="Google Shape;1569;p33"/>
          <p:cNvGrpSpPr/>
          <p:nvPr/>
        </p:nvGrpSpPr>
        <p:grpSpPr>
          <a:xfrm>
            <a:off x="3839123" y="1211181"/>
            <a:ext cx="357720" cy="355148"/>
            <a:chOff x="1952836" y="3680964"/>
            <a:chExt cx="357720" cy="355148"/>
          </a:xfrm>
        </p:grpSpPr>
        <p:sp>
          <p:nvSpPr>
            <p:cNvPr id="1570" name="Google Shape;1570;p33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33"/>
          <p:cNvGrpSpPr/>
          <p:nvPr/>
        </p:nvGrpSpPr>
        <p:grpSpPr>
          <a:xfrm>
            <a:off x="7040201" y="1144958"/>
            <a:ext cx="337799" cy="376852"/>
            <a:chOff x="2368466" y="3813665"/>
            <a:chExt cx="337799" cy="376852"/>
          </a:xfrm>
        </p:grpSpPr>
        <p:sp>
          <p:nvSpPr>
            <p:cNvPr id="1576" name="Google Shape;1576;p33"/>
            <p:cNvSpPr/>
            <p:nvPr/>
          </p:nvSpPr>
          <p:spPr>
            <a:xfrm>
              <a:off x="2407276" y="3813665"/>
              <a:ext cx="260180" cy="376852"/>
            </a:xfrm>
            <a:custGeom>
              <a:rect b="b" l="l" r="r" t="t"/>
              <a:pathLst>
                <a:path extrusionOk="0" h="13973" w="9647">
                  <a:moveTo>
                    <a:pt x="5031" y="2488"/>
                  </a:moveTo>
                  <a:cubicBezTo>
                    <a:pt x="5996" y="2542"/>
                    <a:pt x="6906" y="2990"/>
                    <a:pt x="7644" y="3763"/>
                  </a:cubicBezTo>
                  <a:lnTo>
                    <a:pt x="7644" y="6558"/>
                  </a:lnTo>
                  <a:cubicBezTo>
                    <a:pt x="6815" y="6213"/>
                    <a:pt x="5928" y="6023"/>
                    <a:pt x="5031" y="5990"/>
                  </a:cubicBezTo>
                  <a:lnTo>
                    <a:pt x="5031" y="2488"/>
                  </a:lnTo>
                  <a:close/>
                  <a:moveTo>
                    <a:pt x="1590" y="4254"/>
                  </a:moveTo>
                  <a:lnTo>
                    <a:pt x="1590" y="6728"/>
                  </a:lnTo>
                  <a:cubicBezTo>
                    <a:pt x="1474" y="6787"/>
                    <a:pt x="1365" y="6846"/>
                    <a:pt x="1267" y="6903"/>
                  </a:cubicBezTo>
                  <a:cubicBezTo>
                    <a:pt x="974" y="7073"/>
                    <a:pt x="694" y="7265"/>
                    <a:pt x="432" y="7481"/>
                  </a:cubicBezTo>
                  <a:cubicBezTo>
                    <a:pt x="500" y="6595"/>
                    <a:pt x="738" y="5743"/>
                    <a:pt x="1129" y="4994"/>
                  </a:cubicBezTo>
                  <a:lnTo>
                    <a:pt x="1129" y="4990"/>
                  </a:lnTo>
                  <a:cubicBezTo>
                    <a:pt x="1262" y="4732"/>
                    <a:pt x="1417" y="4488"/>
                    <a:pt x="1590" y="4254"/>
                  </a:cubicBezTo>
                  <a:close/>
                  <a:moveTo>
                    <a:pt x="8059" y="4254"/>
                  </a:moveTo>
                  <a:cubicBezTo>
                    <a:pt x="8721" y="5150"/>
                    <a:pt x="9125" y="6276"/>
                    <a:pt x="9214" y="7484"/>
                  </a:cubicBezTo>
                  <a:cubicBezTo>
                    <a:pt x="8944" y="7265"/>
                    <a:pt x="8653" y="7071"/>
                    <a:pt x="8350" y="6901"/>
                  </a:cubicBezTo>
                  <a:cubicBezTo>
                    <a:pt x="8260" y="6850"/>
                    <a:pt x="8162" y="6798"/>
                    <a:pt x="8059" y="6748"/>
                  </a:cubicBezTo>
                  <a:lnTo>
                    <a:pt x="8059" y="4254"/>
                  </a:lnTo>
                  <a:close/>
                  <a:moveTo>
                    <a:pt x="4616" y="6398"/>
                  </a:moveTo>
                  <a:lnTo>
                    <a:pt x="4616" y="9593"/>
                  </a:lnTo>
                  <a:cubicBezTo>
                    <a:pt x="3976" y="9543"/>
                    <a:pt x="3371" y="9278"/>
                    <a:pt x="2898" y="8844"/>
                  </a:cubicBezTo>
                  <a:cubicBezTo>
                    <a:pt x="2478" y="8457"/>
                    <a:pt x="2168" y="7968"/>
                    <a:pt x="2002" y="7425"/>
                  </a:cubicBezTo>
                  <a:lnTo>
                    <a:pt x="2002" y="6986"/>
                  </a:lnTo>
                  <a:cubicBezTo>
                    <a:pt x="2823" y="6608"/>
                    <a:pt x="3714" y="6407"/>
                    <a:pt x="4616" y="6398"/>
                  </a:cubicBezTo>
                  <a:close/>
                  <a:moveTo>
                    <a:pt x="5031" y="6405"/>
                  </a:moveTo>
                  <a:cubicBezTo>
                    <a:pt x="6123" y="6451"/>
                    <a:pt x="7003" y="6719"/>
                    <a:pt x="7644" y="7010"/>
                  </a:cubicBezTo>
                  <a:lnTo>
                    <a:pt x="7644" y="7427"/>
                  </a:lnTo>
                  <a:cubicBezTo>
                    <a:pt x="7481" y="7964"/>
                    <a:pt x="7175" y="8451"/>
                    <a:pt x="6765" y="8833"/>
                  </a:cubicBezTo>
                  <a:cubicBezTo>
                    <a:pt x="6289" y="9276"/>
                    <a:pt x="5677" y="9543"/>
                    <a:pt x="5031" y="9595"/>
                  </a:cubicBezTo>
                  <a:lnTo>
                    <a:pt x="5031" y="9593"/>
                  </a:lnTo>
                  <a:lnTo>
                    <a:pt x="5031" y="6405"/>
                  </a:lnTo>
                  <a:close/>
                  <a:moveTo>
                    <a:pt x="1524" y="7230"/>
                  </a:moveTo>
                  <a:cubicBezTo>
                    <a:pt x="1542" y="7318"/>
                    <a:pt x="1563" y="7403"/>
                    <a:pt x="1590" y="7488"/>
                  </a:cubicBezTo>
                  <a:lnTo>
                    <a:pt x="1590" y="10006"/>
                  </a:lnTo>
                  <a:cubicBezTo>
                    <a:pt x="858" y="9226"/>
                    <a:pt x="533" y="8331"/>
                    <a:pt x="437" y="8027"/>
                  </a:cubicBezTo>
                  <a:cubicBezTo>
                    <a:pt x="767" y="7719"/>
                    <a:pt x="1131" y="7451"/>
                    <a:pt x="1524" y="7230"/>
                  </a:cubicBezTo>
                  <a:close/>
                  <a:moveTo>
                    <a:pt x="8120" y="7246"/>
                  </a:moveTo>
                  <a:lnTo>
                    <a:pt x="8131" y="7252"/>
                  </a:lnTo>
                  <a:cubicBezTo>
                    <a:pt x="8697" y="7567"/>
                    <a:pt x="9059" y="7885"/>
                    <a:pt x="9210" y="8030"/>
                  </a:cubicBezTo>
                  <a:cubicBezTo>
                    <a:pt x="9114" y="8335"/>
                    <a:pt x="8789" y="9228"/>
                    <a:pt x="8057" y="10008"/>
                  </a:cubicBezTo>
                  <a:lnTo>
                    <a:pt x="8057" y="10006"/>
                  </a:lnTo>
                  <a:lnTo>
                    <a:pt x="8057" y="7488"/>
                  </a:lnTo>
                  <a:cubicBezTo>
                    <a:pt x="8081" y="7409"/>
                    <a:pt x="8103" y="7329"/>
                    <a:pt x="8120" y="7246"/>
                  </a:cubicBezTo>
                  <a:close/>
                  <a:moveTo>
                    <a:pt x="2005" y="8409"/>
                  </a:moveTo>
                  <a:cubicBezTo>
                    <a:pt x="2175" y="8682"/>
                    <a:pt x="2382" y="8933"/>
                    <a:pt x="2620" y="9150"/>
                  </a:cubicBezTo>
                  <a:cubicBezTo>
                    <a:pt x="2823" y="9335"/>
                    <a:pt x="3048" y="9495"/>
                    <a:pt x="3288" y="9623"/>
                  </a:cubicBezTo>
                  <a:lnTo>
                    <a:pt x="3288" y="10226"/>
                  </a:lnTo>
                  <a:lnTo>
                    <a:pt x="2828" y="10226"/>
                  </a:lnTo>
                  <a:cubicBezTo>
                    <a:pt x="2688" y="10228"/>
                    <a:pt x="2550" y="10246"/>
                    <a:pt x="2417" y="10281"/>
                  </a:cubicBezTo>
                  <a:cubicBezTo>
                    <a:pt x="2402" y="10287"/>
                    <a:pt x="2387" y="10292"/>
                    <a:pt x="2371" y="10300"/>
                  </a:cubicBezTo>
                  <a:cubicBezTo>
                    <a:pt x="2363" y="10300"/>
                    <a:pt x="2354" y="10298"/>
                    <a:pt x="2343" y="10298"/>
                  </a:cubicBezTo>
                  <a:cubicBezTo>
                    <a:pt x="2229" y="10298"/>
                    <a:pt x="2116" y="10309"/>
                    <a:pt x="2005" y="10329"/>
                  </a:cubicBezTo>
                  <a:lnTo>
                    <a:pt x="2005" y="8409"/>
                  </a:lnTo>
                  <a:close/>
                  <a:moveTo>
                    <a:pt x="7644" y="8409"/>
                  </a:moveTo>
                  <a:lnTo>
                    <a:pt x="7644" y="10331"/>
                  </a:lnTo>
                  <a:cubicBezTo>
                    <a:pt x="7531" y="10309"/>
                    <a:pt x="7417" y="10300"/>
                    <a:pt x="7304" y="10300"/>
                  </a:cubicBezTo>
                  <a:lnTo>
                    <a:pt x="7304" y="10298"/>
                  </a:lnTo>
                  <a:lnTo>
                    <a:pt x="7291" y="10298"/>
                  </a:lnTo>
                  <a:cubicBezTo>
                    <a:pt x="7138" y="10250"/>
                    <a:pt x="6981" y="10226"/>
                    <a:pt x="6821" y="10226"/>
                  </a:cubicBezTo>
                  <a:lnTo>
                    <a:pt x="6315" y="10226"/>
                  </a:lnTo>
                  <a:lnTo>
                    <a:pt x="6315" y="9647"/>
                  </a:lnTo>
                  <a:cubicBezTo>
                    <a:pt x="6579" y="9510"/>
                    <a:pt x="6823" y="9337"/>
                    <a:pt x="7044" y="9137"/>
                  </a:cubicBezTo>
                  <a:cubicBezTo>
                    <a:pt x="7275" y="8923"/>
                    <a:pt x="7476" y="8678"/>
                    <a:pt x="7644" y="8409"/>
                  </a:cubicBezTo>
                  <a:close/>
                  <a:moveTo>
                    <a:pt x="5902" y="9827"/>
                  </a:moveTo>
                  <a:lnTo>
                    <a:pt x="5902" y="10434"/>
                  </a:lnTo>
                  <a:cubicBezTo>
                    <a:pt x="5902" y="10547"/>
                    <a:pt x="5994" y="10641"/>
                    <a:pt x="6107" y="10641"/>
                  </a:cubicBezTo>
                  <a:lnTo>
                    <a:pt x="6741" y="10641"/>
                  </a:lnTo>
                  <a:lnTo>
                    <a:pt x="5031" y="11813"/>
                  </a:lnTo>
                  <a:lnTo>
                    <a:pt x="5031" y="10006"/>
                  </a:lnTo>
                  <a:cubicBezTo>
                    <a:pt x="5328" y="9988"/>
                    <a:pt x="5620" y="9927"/>
                    <a:pt x="5902" y="9827"/>
                  </a:cubicBezTo>
                  <a:close/>
                  <a:moveTo>
                    <a:pt x="4823" y="1"/>
                  </a:moveTo>
                  <a:cubicBezTo>
                    <a:pt x="4710" y="1"/>
                    <a:pt x="4618" y="93"/>
                    <a:pt x="4618" y="206"/>
                  </a:cubicBezTo>
                  <a:lnTo>
                    <a:pt x="4618" y="2075"/>
                  </a:lnTo>
                  <a:cubicBezTo>
                    <a:pt x="4240" y="2095"/>
                    <a:pt x="3867" y="2167"/>
                    <a:pt x="3511" y="2291"/>
                  </a:cubicBezTo>
                  <a:cubicBezTo>
                    <a:pt x="3404" y="2328"/>
                    <a:pt x="3345" y="2446"/>
                    <a:pt x="3385" y="2556"/>
                  </a:cubicBezTo>
                  <a:cubicBezTo>
                    <a:pt x="3414" y="2640"/>
                    <a:pt x="3494" y="2694"/>
                    <a:pt x="3579" y="2694"/>
                  </a:cubicBezTo>
                  <a:cubicBezTo>
                    <a:pt x="3602" y="2694"/>
                    <a:pt x="3624" y="2690"/>
                    <a:pt x="3647" y="2682"/>
                  </a:cubicBezTo>
                  <a:cubicBezTo>
                    <a:pt x="3961" y="2573"/>
                    <a:pt x="4286" y="2508"/>
                    <a:pt x="4618" y="2488"/>
                  </a:cubicBezTo>
                  <a:lnTo>
                    <a:pt x="4618" y="5986"/>
                  </a:lnTo>
                  <a:cubicBezTo>
                    <a:pt x="3719" y="5997"/>
                    <a:pt x="2830" y="6182"/>
                    <a:pt x="2005" y="6534"/>
                  </a:cubicBezTo>
                  <a:lnTo>
                    <a:pt x="2005" y="3763"/>
                  </a:lnTo>
                  <a:cubicBezTo>
                    <a:pt x="2280" y="3473"/>
                    <a:pt x="2594" y="3219"/>
                    <a:pt x="2939" y="3012"/>
                  </a:cubicBezTo>
                  <a:cubicBezTo>
                    <a:pt x="3033" y="2953"/>
                    <a:pt x="3061" y="2828"/>
                    <a:pt x="3005" y="2732"/>
                  </a:cubicBezTo>
                  <a:cubicBezTo>
                    <a:pt x="2966" y="2669"/>
                    <a:pt x="2898" y="2632"/>
                    <a:pt x="2828" y="2632"/>
                  </a:cubicBezTo>
                  <a:cubicBezTo>
                    <a:pt x="2794" y="2632"/>
                    <a:pt x="2760" y="2641"/>
                    <a:pt x="2729" y="2658"/>
                  </a:cubicBezTo>
                  <a:cubicBezTo>
                    <a:pt x="2470" y="2811"/>
                    <a:pt x="2227" y="2990"/>
                    <a:pt x="2005" y="3191"/>
                  </a:cubicBezTo>
                  <a:lnTo>
                    <a:pt x="2005" y="206"/>
                  </a:lnTo>
                  <a:cubicBezTo>
                    <a:pt x="2000" y="95"/>
                    <a:pt x="1908" y="7"/>
                    <a:pt x="1797" y="7"/>
                  </a:cubicBezTo>
                  <a:cubicBezTo>
                    <a:pt x="1686" y="7"/>
                    <a:pt x="1594" y="95"/>
                    <a:pt x="1590" y="206"/>
                  </a:cubicBezTo>
                  <a:lnTo>
                    <a:pt x="1590" y="3604"/>
                  </a:lnTo>
                  <a:cubicBezTo>
                    <a:pt x="1264" y="3966"/>
                    <a:pt x="987" y="4370"/>
                    <a:pt x="764" y="4805"/>
                  </a:cubicBezTo>
                  <a:cubicBezTo>
                    <a:pt x="273" y="5748"/>
                    <a:pt x="7" y="6842"/>
                    <a:pt x="0" y="7971"/>
                  </a:cubicBezTo>
                  <a:lnTo>
                    <a:pt x="0" y="7973"/>
                  </a:lnTo>
                  <a:cubicBezTo>
                    <a:pt x="0" y="7981"/>
                    <a:pt x="0" y="7990"/>
                    <a:pt x="0" y="7999"/>
                  </a:cubicBezTo>
                  <a:lnTo>
                    <a:pt x="0" y="8003"/>
                  </a:lnTo>
                  <a:cubicBezTo>
                    <a:pt x="2" y="8008"/>
                    <a:pt x="2" y="8014"/>
                    <a:pt x="4" y="8019"/>
                  </a:cubicBezTo>
                  <a:cubicBezTo>
                    <a:pt x="20" y="8080"/>
                    <a:pt x="360" y="9427"/>
                    <a:pt x="1494" y="10499"/>
                  </a:cubicBezTo>
                  <a:cubicBezTo>
                    <a:pt x="843" y="10822"/>
                    <a:pt x="432" y="11484"/>
                    <a:pt x="432" y="12209"/>
                  </a:cubicBezTo>
                  <a:lnTo>
                    <a:pt x="432" y="13761"/>
                  </a:lnTo>
                  <a:cubicBezTo>
                    <a:pt x="432" y="13875"/>
                    <a:pt x="524" y="13966"/>
                    <a:pt x="638" y="13966"/>
                  </a:cubicBezTo>
                  <a:cubicBezTo>
                    <a:pt x="751" y="13966"/>
                    <a:pt x="845" y="13875"/>
                    <a:pt x="845" y="13761"/>
                  </a:cubicBezTo>
                  <a:lnTo>
                    <a:pt x="845" y="12209"/>
                  </a:lnTo>
                  <a:cubicBezTo>
                    <a:pt x="845" y="11676"/>
                    <a:pt x="1129" y="11185"/>
                    <a:pt x="1587" y="10916"/>
                  </a:cubicBezTo>
                  <a:lnTo>
                    <a:pt x="1587" y="13766"/>
                  </a:lnTo>
                  <a:cubicBezTo>
                    <a:pt x="1587" y="13881"/>
                    <a:pt x="1681" y="13973"/>
                    <a:pt x="1795" y="13973"/>
                  </a:cubicBezTo>
                  <a:cubicBezTo>
                    <a:pt x="1908" y="13973"/>
                    <a:pt x="2002" y="13881"/>
                    <a:pt x="2000" y="13766"/>
                  </a:cubicBezTo>
                  <a:lnTo>
                    <a:pt x="2000" y="10752"/>
                  </a:lnTo>
                  <a:cubicBezTo>
                    <a:pt x="2092" y="10730"/>
                    <a:pt x="2186" y="10717"/>
                    <a:pt x="2277" y="10715"/>
                  </a:cubicBezTo>
                  <a:lnTo>
                    <a:pt x="3197" y="11355"/>
                  </a:lnTo>
                  <a:cubicBezTo>
                    <a:pt x="3233" y="11379"/>
                    <a:pt x="3274" y="11391"/>
                    <a:pt x="3314" y="11391"/>
                  </a:cubicBezTo>
                  <a:cubicBezTo>
                    <a:pt x="3380" y="11391"/>
                    <a:pt x="3445" y="11360"/>
                    <a:pt x="3485" y="11303"/>
                  </a:cubicBezTo>
                  <a:cubicBezTo>
                    <a:pt x="3550" y="11209"/>
                    <a:pt x="3526" y="11080"/>
                    <a:pt x="3433" y="11014"/>
                  </a:cubicBezTo>
                  <a:lnTo>
                    <a:pt x="2900" y="10643"/>
                  </a:lnTo>
                  <a:lnTo>
                    <a:pt x="3494" y="10643"/>
                  </a:lnTo>
                  <a:cubicBezTo>
                    <a:pt x="3607" y="10643"/>
                    <a:pt x="3701" y="10549"/>
                    <a:pt x="3701" y="10436"/>
                  </a:cubicBezTo>
                  <a:lnTo>
                    <a:pt x="3701" y="9811"/>
                  </a:lnTo>
                  <a:cubicBezTo>
                    <a:pt x="3994" y="9920"/>
                    <a:pt x="4304" y="9988"/>
                    <a:pt x="4616" y="10008"/>
                  </a:cubicBezTo>
                  <a:lnTo>
                    <a:pt x="4616" y="11837"/>
                  </a:lnTo>
                  <a:lnTo>
                    <a:pt x="3985" y="11396"/>
                  </a:lnTo>
                  <a:cubicBezTo>
                    <a:pt x="3949" y="11371"/>
                    <a:pt x="3908" y="11359"/>
                    <a:pt x="3868" y="11359"/>
                  </a:cubicBezTo>
                  <a:cubicBezTo>
                    <a:pt x="3802" y="11359"/>
                    <a:pt x="3737" y="11391"/>
                    <a:pt x="3697" y="11449"/>
                  </a:cubicBezTo>
                  <a:cubicBezTo>
                    <a:pt x="3631" y="11541"/>
                    <a:pt x="3653" y="11669"/>
                    <a:pt x="3747" y="11735"/>
                  </a:cubicBezTo>
                  <a:lnTo>
                    <a:pt x="4616" y="12340"/>
                  </a:lnTo>
                  <a:lnTo>
                    <a:pt x="4616" y="13766"/>
                  </a:lnTo>
                  <a:cubicBezTo>
                    <a:pt x="4616" y="13879"/>
                    <a:pt x="4708" y="13973"/>
                    <a:pt x="4823" y="13973"/>
                  </a:cubicBezTo>
                  <a:cubicBezTo>
                    <a:pt x="4937" y="13973"/>
                    <a:pt x="5029" y="13879"/>
                    <a:pt x="5029" y="13766"/>
                  </a:cubicBezTo>
                  <a:lnTo>
                    <a:pt x="5029" y="12316"/>
                  </a:lnTo>
                  <a:lnTo>
                    <a:pt x="7358" y="10717"/>
                  </a:lnTo>
                  <a:cubicBezTo>
                    <a:pt x="7363" y="10717"/>
                    <a:pt x="7367" y="10715"/>
                    <a:pt x="7372" y="10713"/>
                  </a:cubicBezTo>
                  <a:cubicBezTo>
                    <a:pt x="7463" y="10717"/>
                    <a:pt x="7555" y="10730"/>
                    <a:pt x="7644" y="10750"/>
                  </a:cubicBezTo>
                  <a:lnTo>
                    <a:pt x="7644" y="13766"/>
                  </a:lnTo>
                  <a:cubicBezTo>
                    <a:pt x="7644" y="13879"/>
                    <a:pt x="7736" y="13973"/>
                    <a:pt x="7850" y="13973"/>
                  </a:cubicBezTo>
                  <a:cubicBezTo>
                    <a:pt x="7965" y="13973"/>
                    <a:pt x="8057" y="13879"/>
                    <a:pt x="8057" y="13766"/>
                  </a:cubicBezTo>
                  <a:lnTo>
                    <a:pt x="8057" y="10916"/>
                  </a:lnTo>
                  <a:cubicBezTo>
                    <a:pt x="8518" y="11185"/>
                    <a:pt x="8800" y="11678"/>
                    <a:pt x="8800" y="12211"/>
                  </a:cubicBezTo>
                  <a:lnTo>
                    <a:pt x="8800" y="13761"/>
                  </a:lnTo>
                  <a:cubicBezTo>
                    <a:pt x="8800" y="13875"/>
                    <a:pt x="8893" y="13969"/>
                    <a:pt x="9007" y="13969"/>
                  </a:cubicBezTo>
                  <a:cubicBezTo>
                    <a:pt x="9121" y="13969"/>
                    <a:pt x="9214" y="13875"/>
                    <a:pt x="9214" y="13761"/>
                  </a:cubicBezTo>
                  <a:lnTo>
                    <a:pt x="9214" y="12211"/>
                  </a:lnTo>
                  <a:cubicBezTo>
                    <a:pt x="9212" y="11484"/>
                    <a:pt x="8802" y="10822"/>
                    <a:pt x="8151" y="10499"/>
                  </a:cubicBezTo>
                  <a:cubicBezTo>
                    <a:pt x="9284" y="9427"/>
                    <a:pt x="9625" y="8078"/>
                    <a:pt x="9640" y="8019"/>
                  </a:cubicBezTo>
                  <a:cubicBezTo>
                    <a:pt x="9640" y="8014"/>
                    <a:pt x="9642" y="8008"/>
                    <a:pt x="9645" y="8003"/>
                  </a:cubicBezTo>
                  <a:cubicBezTo>
                    <a:pt x="9645" y="8001"/>
                    <a:pt x="9645" y="8001"/>
                    <a:pt x="9645" y="7999"/>
                  </a:cubicBezTo>
                  <a:cubicBezTo>
                    <a:pt x="9645" y="7990"/>
                    <a:pt x="9647" y="7981"/>
                    <a:pt x="9647" y="7973"/>
                  </a:cubicBezTo>
                  <a:lnTo>
                    <a:pt x="9647" y="7971"/>
                  </a:lnTo>
                  <a:cubicBezTo>
                    <a:pt x="9636" y="6398"/>
                    <a:pt x="9136" y="4922"/>
                    <a:pt x="8236" y="3813"/>
                  </a:cubicBezTo>
                  <a:lnTo>
                    <a:pt x="8238" y="3811"/>
                  </a:lnTo>
                  <a:cubicBezTo>
                    <a:pt x="8179" y="3739"/>
                    <a:pt x="8120" y="3669"/>
                    <a:pt x="8059" y="3601"/>
                  </a:cubicBezTo>
                  <a:lnTo>
                    <a:pt x="8059" y="206"/>
                  </a:lnTo>
                  <a:cubicBezTo>
                    <a:pt x="8057" y="93"/>
                    <a:pt x="7965" y="1"/>
                    <a:pt x="7852" y="1"/>
                  </a:cubicBezTo>
                  <a:cubicBezTo>
                    <a:pt x="7738" y="1"/>
                    <a:pt x="7644" y="93"/>
                    <a:pt x="7644" y="206"/>
                  </a:cubicBezTo>
                  <a:lnTo>
                    <a:pt x="7644" y="3189"/>
                  </a:lnTo>
                  <a:cubicBezTo>
                    <a:pt x="6885" y="2510"/>
                    <a:pt x="5983" y="2125"/>
                    <a:pt x="5031" y="2075"/>
                  </a:cubicBezTo>
                  <a:lnTo>
                    <a:pt x="5031" y="206"/>
                  </a:lnTo>
                  <a:cubicBezTo>
                    <a:pt x="5031" y="93"/>
                    <a:pt x="4937" y="1"/>
                    <a:pt x="4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2368466" y="3813665"/>
              <a:ext cx="11139" cy="376690"/>
            </a:xfrm>
            <a:custGeom>
              <a:rect b="b" l="l" r="r" t="t"/>
              <a:pathLst>
                <a:path extrusionOk="0" h="13967" w="413">
                  <a:moveTo>
                    <a:pt x="204" y="1"/>
                  </a:moveTo>
                  <a:cubicBezTo>
                    <a:pt x="90" y="1"/>
                    <a:pt x="0" y="94"/>
                    <a:pt x="0" y="206"/>
                  </a:cubicBezTo>
                  <a:lnTo>
                    <a:pt x="0" y="13768"/>
                  </a:lnTo>
                  <a:cubicBezTo>
                    <a:pt x="5" y="13879"/>
                    <a:pt x="96" y="13966"/>
                    <a:pt x="208" y="13966"/>
                  </a:cubicBezTo>
                  <a:cubicBezTo>
                    <a:pt x="319" y="13966"/>
                    <a:pt x="409" y="13879"/>
                    <a:pt x="413" y="13768"/>
                  </a:cubicBezTo>
                  <a:lnTo>
                    <a:pt x="413" y="206"/>
                  </a:lnTo>
                  <a:cubicBezTo>
                    <a:pt x="413" y="93"/>
                    <a:pt x="321" y="1"/>
                    <a:pt x="208" y="1"/>
                  </a:cubicBezTo>
                  <a:cubicBezTo>
                    <a:pt x="206" y="1"/>
                    <a:pt x="205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2695100" y="3813665"/>
              <a:ext cx="11166" cy="376690"/>
            </a:xfrm>
            <a:custGeom>
              <a:rect b="b" l="l" r="r" t="t"/>
              <a:pathLst>
                <a:path extrusionOk="0" h="13967" w="414">
                  <a:moveTo>
                    <a:pt x="212" y="1"/>
                  </a:moveTo>
                  <a:cubicBezTo>
                    <a:pt x="211" y="1"/>
                    <a:pt x="210" y="1"/>
                    <a:pt x="208" y="1"/>
                  </a:cubicBezTo>
                  <a:cubicBezTo>
                    <a:pt x="93" y="1"/>
                    <a:pt x="1" y="93"/>
                    <a:pt x="1" y="206"/>
                  </a:cubicBezTo>
                  <a:lnTo>
                    <a:pt x="1" y="13768"/>
                  </a:lnTo>
                  <a:cubicBezTo>
                    <a:pt x="5" y="13879"/>
                    <a:pt x="97" y="13966"/>
                    <a:pt x="208" y="13966"/>
                  </a:cubicBezTo>
                  <a:cubicBezTo>
                    <a:pt x="320" y="13966"/>
                    <a:pt x="411" y="13879"/>
                    <a:pt x="414" y="13768"/>
                  </a:cubicBezTo>
                  <a:lnTo>
                    <a:pt x="414" y="206"/>
                  </a:lnTo>
                  <a:cubicBezTo>
                    <a:pt x="414" y="94"/>
                    <a:pt x="32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9" name="Google Shape;1579;p33"/>
          <p:cNvGrpSpPr/>
          <p:nvPr/>
        </p:nvGrpSpPr>
        <p:grpSpPr>
          <a:xfrm>
            <a:off x="1289225" y="1200311"/>
            <a:ext cx="399641" cy="376906"/>
            <a:chOff x="6407628" y="2007619"/>
            <a:chExt cx="399641" cy="376906"/>
          </a:xfrm>
        </p:grpSpPr>
        <p:sp>
          <p:nvSpPr>
            <p:cNvPr id="1580" name="Google Shape;1580;p33"/>
            <p:cNvSpPr/>
            <p:nvPr/>
          </p:nvSpPr>
          <p:spPr>
            <a:xfrm>
              <a:off x="6478694" y="2076636"/>
              <a:ext cx="251495" cy="251306"/>
            </a:xfrm>
            <a:custGeom>
              <a:rect b="b" l="l" r="r" t="t"/>
              <a:pathLst>
                <a:path extrusionOk="0" h="9318" w="9325">
                  <a:moveTo>
                    <a:pt x="4784" y="1088"/>
                  </a:moveTo>
                  <a:cubicBezTo>
                    <a:pt x="5328" y="1088"/>
                    <a:pt x="5850" y="1298"/>
                    <a:pt x="6243" y="1676"/>
                  </a:cubicBezTo>
                  <a:cubicBezTo>
                    <a:pt x="6634" y="2053"/>
                    <a:pt x="6855" y="2573"/>
                    <a:pt x="6852" y="3117"/>
                  </a:cubicBezTo>
                  <a:lnTo>
                    <a:pt x="6852" y="3239"/>
                  </a:lnTo>
                  <a:cubicBezTo>
                    <a:pt x="6852" y="3329"/>
                    <a:pt x="6909" y="3407"/>
                    <a:pt x="6994" y="3438"/>
                  </a:cubicBezTo>
                  <a:cubicBezTo>
                    <a:pt x="7328" y="3551"/>
                    <a:pt x="7542" y="3879"/>
                    <a:pt x="7516" y="4233"/>
                  </a:cubicBezTo>
                  <a:cubicBezTo>
                    <a:pt x="7490" y="4584"/>
                    <a:pt x="7230" y="4877"/>
                    <a:pt x="6881" y="4940"/>
                  </a:cubicBezTo>
                  <a:cubicBezTo>
                    <a:pt x="6783" y="4958"/>
                    <a:pt x="6710" y="5045"/>
                    <a:pt x="6710" y="5145"/>
                  </a:cubicBezTo>
                  <a:lnTo>
                    <a:pt x="6710" y="6864"/>
                  </a:lnTo>
                  <a:lnTo>
                    <a:pt x="6167" y="6864"/>
                  </a:lnTo>
                  <a:lnTo>
                    <a:pt x="6167" y="6016"/>
                  </a:lnTo>
                  <a:cubicBezTo>
                    <a:pt x="6162" y="5905"/>
                    <a:pt x="6071" y="5816"/>
                    <a:pt x="5959" y="5816"/>
                  </a:cubicBezTo>
                  <a:cubicBezTo>
                    <a:pt x="5846" y="5816"/>
                    <a:pt x="5754" y="5905"/>
                    <a:pt x="5750" y="6016"/>
                  </a:cubicBezTo>
                  <a:lnTo>
                    <a:pt x="5750" y="6864"/>
                  </a:lnTo>
                  <a:lnTo>
                    <a:pt x="5416" y="6864"/>
                  </a:lnTo>
                  <a:lnTo>
                    <a:pt x="5416" y="6331"/>
                  </a:lnTo>
                  <a:cubicBezTo>
                    <a:pt x="5416" y="6215"/>
                    <a:pt x="5322" y="6123"/>
                    <a:pt x="5208" y="6123"/>
                  </a:cubicBezTo>
                  <a:cubicBezTo>
                    <a:pt x="5093" y="6123"/>
                    <a:pt x="4999" y="6215"/>
                    <a:pt x="4999" y="6331"/>
                  </a:cubicBezTo>
                  <a:lnTo>
                    <a:pt x="4999" y="6864"/>
                  </a:lnTo>
                  <a:lnTo>
                    <a:pt x="4665" y="6864"/>
                  </a:lnTo>
                  <a:lnTo>
                    <a:pt x="4665" y="6331"/>
                  </a:lnTo>
                  <a:cubicBezTo>
                    <a:pt x="4669" y="6213"/>
                    <a:pt x="4575" y="6115"/>
                    <a:pt x="4457" y="6115"/>
                  </a:cubicBezTo>
                  <a:cubicBezTo>
                    <a:pt x="4339" y="6115"/>
                    <a:pt x="4243" y="6213"/>
                    <a:pt x="4248" y="6331"/>
                  </a:cubicBezTo>
                  <a:lnTo>
                    <a:pt x="4248" y="6864"/>
                  </a:lnTo>
                  <a:lnTo>
                    <a:pt x="3913" y="6864"/>
                  </a:lnTo>
                  <a:lnTo>
                    <a:pt x="3913" y="5896"/>
                  </a:lnTo>
                  <a:cubicBezTo>
                    <a:pt x="3918" y="5778"/>
                    <a:pt x="3824" y="5680"/>
                    <a:pt x="3706" y="5680"/>
                  </a:cubicBezTo>
                  <a:cubicBezTo>
                    <a:pt x="3588" y="5680"/>
                    <a:pt x="3492" y="5778"/>
                    <a:pt x="3496" y="5896"/>
                  </a:cubicBezTo>
                  <a:lnTo>
                    <a:pt x="3496" y="6864"/>
                  </a:lnTo>
                  <a:lnTo>
                    <a:pt x="3106" y="6864"/>
                  </a:lnTo>
                  <a:lnTo>
                    <a:pt x="3106" y="6099"/>
                  </a:lnTo>
                  <a:cubicBezTo>
                    <a:pt x="3108" y="6078"/>
                    <a:pt x="3108" y="6054"/>
                    <a:pt x="3106" y="6032"/>
                  </a:cubicBezTo>
                  <a:lnTo>
                    <a:pt x="3106" y="5158"/>
                  </a:lnTo>
                  <a:cubicBezTo>
                    <a:pt x="3106" y="5047"/>
                    <a:pt x="3016" y="4953"/>
                    <a:pt x="2902" y="4951"/>
                  </a:cubicBezTo>
                  <a:cubicBezTo>
                    <a:pt x="2547" y="4940"/>
                    <a:pt x="2243" y="4691"/>
                    <a:pt x="2164" y="4344"/>
                  </a:cubicBezTo>
                  <a:cubicBezTo>
                    <a:pt x="2086" y="3997"/>
                    <a:pt x="2252" y="3641"/>
                    <a:pt x="2571" y="3479"/>
                  </a:cubicBezTo>
                  <a:cubicBezTo>
                    <a:pt x="2638" y="3442"/>
                    <a:pt x="2682" y="3372"/>
                    <a:pt x="2682" y="3294"/>
                  </a:cubicBezTo>
                  <a:lnTo>
                    <a:pt x="2682" y="3119"/>
                  </a:lnTo>
                  <a:cubicBezTo>
                    <a:pt x="2680" y="2715"/>
                    <a:pt x="2802" y="2320"/>
                    <a:pt x="3029" y="1988"/>
                  </a:cubicBezTo>
                  <a:lnTo>
                    <a:pt x="3033" y="1981"/>
                  </a:lnTo>
                  <a:cubicBezTo>
                    <a:pt x="3110" y="1870"/>
                    <a:pt x="3197" y="1770"/>
                    <a:pt x="3293" y="1676"/>
                  </a:cubicBezTo>
                  <a:cubicBezTo>
                    <a:pt x="3685" y="1300"/>
                    <a:pt x="4208" y="1088"/>
                    <a:pt x="4751" y="1088"/>
                  </a:cubicBezTo>
                  <a:cubicBezTo>
                    <a:pt x="4756" y="1088"/>
                    <a:pt x="4762" y="1088"/>
                    <a:pt x="4767" y="1088"/>
                  </a:cubicBezTo>
                  <a:cubicBezTo>
                    <a:pt x="4773" y="1088"/>
                    <a:pt x="4778" y="1088"/>
                    <a:pt x="4784" y="1088"/>
                  </a:cubicBezTo>
                  <a:close/>
                  <a:moveTo>
                    <a:pt x="2686" y="6573"/>
                  </a:moveTo>
                  <a:lnTo>
                    <a:pt x="2686" y="6931"/>
                  </a:lnTo>
                  <a:lnTo>
                    <a:pt x="2162" y="7455"/>
                  </a:lnTo>
                  <a:cubicBezTo>
                    <a:pt x="2068" y="7549"/>
                    <a:pt x="2084" y="7702"/>
                    <a:pt x="2191" y="7774"/>
                  </a:cubicBezTo>
                  <a:cubicBezTo>
                    <a:pt x="2208" y="7787"/>
                    <a:pt x="2226" y="7803"/>
                    <a:pt x="2241" y="7818"/>
                  </a:cubicBezTo>
                  <a:cubicBezTo>
                    <a:pt x="2431" y="8006"/>
                    <a:pt x="2359" y="8327"/>
                    <a:pt x="2108" y="8418"/>
                  </a:cubicBezTo>
                  <a:cubicBezTo>
                    <a:pt x="2066" y="8434"/>
                    <a:pt x="2024" y="8441"/>
                    <a:pt x="1983" y="8441"/>
                  </a:cubicBezTo>
                  <a:cubicBezTo>
                    <a:pt x="1779" y="8441"/>
                    <a:pt x="1601" y="8265"/>
                    <a:pt x="1621" y="8045"/>
                  </a:cubicBezTo>
                  <a:cubicBezTo>
                    <a:pt x="1631" y="7922"/>
                    <a:pt x="1532" y="7817"/>
                    <a:pt x="1411" y="7817"/>
                  </a:cubicBezTo>
                  <a:cubicBezTo>
                    <a:pt x="1406" y="7817"/>
                    <a:pt x="1400" y="7817"/>
                    <a:pt x="1394" y="7818"/>
                  </a:cubicBezTo>
                  <a:cubicBezTo>
                    <a:pt x="1382" y="7819"/>
                    <a:pt x="1371" y="7819"/>
                    <a:pt x="1360" y="7819"/>
                  </a:cubicBezTo>
                  <a:cubicBezTo>
                    <a:pt x="1113" y="7819"/>
                    <a:pt x="933" y="7569"/>
                    <a:pt x="1020" y="7331"/>
                  </a:cubicBezTo>
                  <a:cubicBezTo>
                    <a:pt x="1077" y="7177"/>
                    <a:pt x="1219" y="7090"/>
                    <a:pt x="1365" y="7090"/>
                  </a:cubicBezTo>
                  <a:cubicBezTo>
                    <a:pt x="1456" y="7090"/>
                    <a:pt x="1548" y="7124"/>
                    <a:pt x="1621" y="7198"/>
                  </a:cubicBezTo>
                  <a:cubicBezTo>
                    <a:pt x="1636" y="7213"/>
                    <a:pt x="1651" y="7231"/>
                    <a:pt x="1664" y="7248"/>
                  </a:cubicBezTo>
                  <a:cubicBezTo>
                    <a:pt x="1706" y="7307"/>
                    <a:pt x="1771" y="7338"/>
                    <a:pt x="1836" y="7338"/>
                  </a:cubicBezTo>
                  <a:cubicBezTo>
                    <a:pt x="1889" y="7338"/>
                    <a:pt x="1942" y="7318"/>
                    <a:pt x="1983" y="7276"/>
                  </a:cubicBezTo>
                  <a:lnTo>
                    <a:pt x="2686" y="6573"/>
                  </a:lnTo>
                  <a:close/>
                  <a:moveTo>
                    <a:pt x="1924" y="0"/>
                  </a:moveTo>
                  <a:cubicBezTo>
                    <a:pt x="1572" y="0"/>
                    <a:pt x="1229" y="238"/>
                    <a:pt x="1154" y="634"/>
                  </a:cubicBezTo>
                  <a:cubicBezTo>
                    <a:pt x="658" y="730"/>
                    <a:pt x="381" y="1263"/>
                    <a:pt x="588" y="1722"/>
                  </a:cubicBezTo>
                  <a:cubicBezTo>
                    <a:pt x="720" y="2018"/>
                    <a:pt x="1008" y="2185"/>
                    <a:pt x="1303" y="2185"/>
                  </a:cubicBezTo>
                  <a:cubicBezTo>
                    <a:pt x="1467" y="2185"/>
                    <a:pt x="1633" y="2134"/>
                    <a:pt x="1776" y="2025"/>
                  </a:cubicBezTo>
                  <a:lnTo>
                    <a:pt x="1865" y="2115"/>
                  </a:lnTo>
                  <a:cubicBezTo>
                    <a:pt x="1906" y="2156"/>
                    <a:pt x="1959" y="2177"/>
                    <a:pt x="2012" y="2177"/>
                  </a:cubicBezTo>
                  <a:cubicBezTo>
                    <a:pt x="2065" y="2177"/>
                    <a:pt x="2119" y="2156"/>
                    <a:pt x="2160" y="2115"/>
                  </a:cubicBezTo>
                  <a:cubicBezTo>
                    <a:pt x="2241" y="2034"/>
                    <a:pt x="2241" y="1903"/>
                    <a:pt x="2160" y="1820"/>
                  </a:cubicBezTo>
                  <a:lnTo>
                    <a:pt x="1920" y="1582"/>
                  </a:lnTo>
                  <a:cubicBezTo>
                    <a:pt x="1879" y="1541"/>
                    <a:pt x="1825" y="1521"/>
                    <a:pt x="1772" y="1521"/>
                  </a:cubicBezTo>
                  <a:cubicBezTo>
                    <a:pt x="1707" y="1521"/>
                    <a:pt x="1642" y="1551"/>
                    <a:pt x="1601" y="1610"/>
                  </a:cubicBezTo>
                  <a:cubicBezTo>
                    <a:pt x="1528" y="1717"/>
                    <a:pt x="1414" y="1768"/>
                    <a:pt x="1301" y="1768"/>
                  </a:cubicBezTo>
                  <a:cubicBezTo>
                    <a:pt x="1167" y="1768"/>
                    <a:pt x="1035" y="1697"/>
                    <a:pt x="970" y="1560"/>
                  </a:cubicBezTo>
                  <a:cubicBezTo>
                    <a:pt x="855" y="1315"/>
                    <a:pt x="1036" y="1039"/>
                    <a:pt x="1300" y="1039"/>
                  </a:cubicBezTo>
                  <a:cubicBezTo>
                    <a:pt x="1311" y="1039"/>
                    <a:pt x="1321" y="1039"/>
                    <a:pt x="1333" y="1040"/>
                  </a:cubicBezTo>
                  <a:cubicBezTo>
                    <a:pt x="1339" y="1041"/>
                    <a:pt x="1345" y="1041"/>
                    <a:pt x="1351" y="1041"/>
                  </a:cubicBezTo>
                  <a:cubicBezTo>
                    <a:pt x="1471" y="1041"/>
                    <a:pt x="1568" y="938"/>
                    <a:pt x="1557" y="813"/>
                  </a:cubicBezTo>
                  <a:cubicBezTo>
                    <a:pt x="1539" y="593"/>
                    <a:pt x="1716" y="417"/>
                    <a:pt x="1921" y="417"/>
                  </a:cubicBezTo>
                  <a:cubicBezTo>
                    <a:pt x="1962" y="417"/>
                    <a:pt x="2004" y="425"/>
                    <a:pt x="2047" y="440"/>
                  </a:cubicBezTo>
                  <a:cubicBezTo>
                    <a:pt x="2298" y="532"/>
                    <a:pt x="2368" y="853"/>
                    <a:pt x="2180" y="1040"/>
                  </a:cubicBezTo>
                  <a:cubicBezTo>
                    <a:pt x="2164" y="1056"/>
                    <a:pt x="2147" y="1071"/>
                    <a:pt x="2127" y="1084"/>
                  </a:cubicBezTo>
                  <a:cubicBezTo>
                    <a:pt x="2020" y="1158"/>
                    <a:pt x="2007" y="1311"/>
                    <a:pt x="2099" y="1403"/>
                  </a:cubicBezTo>
                  <a:lnTo>
                    <a:pt x="2592" y="1896"/>
                  </a:lnTo>
                  <a:cubicBezTo>
                    <a:pt x="2376" y="2267"/>
                    <a:pt x="2265" y="2689"/>
                    <a:pt x="2265" y="3117"/>
                  </a:cubicBezTo>
                  <a:lnTo>
                    <a:pt x="2265" y="3176"/>
                  </a:lnTo>
                  <a:cubicBezTo>
                    <a:pt x="1931" y="3396"/>
                    <a:pt x="1728" y="3772"/>
                    <a:pt x="1728" y="4174"/>
                  </a:cubicBezTo>
                  <a:cubicBezTo>
                    <a:pt x="1732" y="4741"/>
                    <a:pt x="2132" y="5230"/>
                    <a:pt x="2688" y="5346"/>
                  </a:cubicBezTo>
                  <a:lnTo>
                    <a:pt x="2688" y="5984"/>
                  </a:lnTo>
                  <a:lnTo>
                    <a:pt x="1839" y="6833"/>
                  </a:lnTo>
                  <a:cubicBezTo>
                    <a:pt x="1697" y="6782"/>
                    <a:pt x="1550" y="6757"/>
                    <a:pt x="1405" y="6757"/>
                  </a:cubicBezTo>
                  <a:cubicBezTo>
                    <a:pt x="976" y="6757"/>
                    <a:pt x="564" y="6973"/>
                    <a:pt x="324" y="7351"/>
                  </a:cubicBezTo>
                  <a:cubicBezTo>
                    <a:pt x="1" y="7857"/>
                    <a:pt x="75" y="8519"/>
                    <a:pt x="498" y="8942"/>
                  </a:cubicBezTo>
                  <a:cubicBezTo>
                    <a:pt x="746" y="9190"/>
                    <a:pt x="1074" y="9318"/>
                    <a:pt x="1406" y="9318"/>
                  </a:cubicBezTo>
                  <a:cubicBezTo>
                    <a:pt x="1642" y="9318"/>
                    <a:pt x="1879" y="9253"/>
                    <a:pt x="2090" y="9119"/>
                  </a:cubicBezTo>
                  <a:cubicBezTo>
                    <a:pt x="2595" y="8796"/>
                    <a:pt x="2811" y="8167"/>
                    <a:pt x="2608" y="7604"/>
                  </a:cubicBezTo>
                  <a:lnTo>
                    <a:pt x="2929" y="7281"/>
                  </a:lnTo>
                  <a:lnTo>
                    <a:pt x="6695" y="7281"/>
                  </a:lnTo>
                  <a:lnTo>
                    <a:pt x="7016" y="7604"/>
                  </a:lnTo>
                  <a:cubicBezTo>
                    <a:pt x="6942" y="8056"/>
                    <a:pt x="7147" y="8508"/>
                    <a:pt x="7538" y="8746"/>
                  </a:cubicBezTo>
                  <a:cubicBezTo>
                    <a:pt x="7718" y="8855"/>
                    <a:pt x="7920" y="8909"/>
                    <a:pt x="8121" y="8909"/>
                  </a:cubicBezTo>
                  <a:cubicBezTo>
                    <a:pt x="8359" y="8909"/>
                    <a:pt x="8595" y="8834"/>
                    <a:pt x="8794" y="8687"/>
                  </a:cubicBezTo>
                  <a:cubicBezTo>
                    <a:pt x="9160" y="8412"/>
                    <a:pt x="9324" y="7942"/>
                    <a:pt x="9206" y="7501"/>
                  </a:cubicBezTo>
                  <a:cubicBezTo>
                    <a:pt x="9088" y="7058"/>
                    <a:pt x="8715" y="6730"/>
                    <a:pt x="8261" y="6676"/>
                  </a:cubicBezTo>
                  <a:cubicBezTo>
                    <a:pt x="8088" y="6676"/>
                    <a:pt x="7922" y="6730"/>
                    <a:pt x="7787" y="6835"/>
                  </a:cubicBezTo>
                  <a:lnTo>
                    <a:pt x="7562" y="6613"/>
                  </a:lnTo>
                  <a:cubicBezTo>
                    <a:pt x="7522" y="6572"/>
                    <a:pt x="7469" y="6552"/>
                    <a:pt x="7415" y="6552"/>
                  </a:cubicBezTo>
                  <a:cubicBezTo>
                    <a:pt x="7362" y="6552"/>
                    <a:pt x="7309" y="6572"/>
                    <a:pt x="7267" y="6613"/>
                  </a:cubicBezTo>
                  <a:cubicBezTo>
                    <a:pt x="7186" y="6693"/>
                    <a:pt x="7186" y="6827"/>
                    <a:pt x="7267" y="6907"/>
                  </a:cubicBezTo>
                  <a:lnTo>
                    <a:pt x="7641" y="7281"/>
                  </a:lnTo>
                  <a:cubicBezTo>
                    <a:pt x="7681" y="7321"/>
                    <a:pt x="7734" y="7341"/>
                    <a:pt x="7786" y="7341"/>
                  </a:cubicBezTo>
                  <a:cubicBezTo>
                    <a:pt x="7852" y="7341"/>
                    <a:pt x="7918" y="7310"/>
                    <a:pt x="7959" y="7250"/>
                  </a:cubicBezTo>
                  <a:cubicBezTo>
                    <a:pt x="7973" y="7233"/>
                    <a:pt x="7986" y="7215"/>
                    <a:pt x="8001" y="7200"/>
                  </a:cubicBezTo>
                  <a:cubicBezTo>
                    <a:pt x="8074" y="7127"/>
                    <a:pt x="8167" y="7093"/>
                    <a:pt x="8259" y="7093"/>
                  </a:cubicBezTo>
                  <a:cubicBezTo>
                    <a:pt x="8405" y="7093"/>
                    <a:pt x="8547" y="7179"/>
                    <a:pt x="8604" y="7333"/>
                  </a:cubicBezTo>
                  <a:cubicBezTo>
                    <a:pt x="8690" y="7574"/>
                    <a:pt x="8510" y="7824"/>
                    <a:pt x="8259" y="7824"/>
                  </a:cubicBezTo>
                  <a:cubicBezTo>
                    <a:pt x="8249" y="7824"/>
                    <a:pt x="8239" y="7823"/>
                    <a:pt x="8228" y="7822"/>
                  </a:cubicBezTo>
                  <a:cubicBezTo>
                    <a:pt x="8222" y="7822"/>
                    <a:pt x="8216" y="7821"/>
                    <a:pt x="8210" y="7821"/>
                  </a:cubicBezTo>
                  <a:cubicBezTo>
                    <a:pt x="8089" y="7821"/>
                    <a:pt x="7993" y="7924"/>
                    <a:pt x="8003" y="8047"/>
                  </a:cubicBezTo>
                  <a:cubicBezTo>
                    <a:pt x="8021" y="8269"/>
                    <a:pt x="7845" y="8443"/>
                    <a:pt x="7641" y="8443"/>
                  </a:cubicBezTo>
                  <a:cubicBezTo>
                    <a:pt x="7599" y="8443"/>
                    <a:pt x="7556" y="8436"/>
                    <a:pt x="7514" y="8420"/>
                  </a:cubicBezTo>
                  <a:cubicBezTo>
                    <a:pt x="7263" y="8329"/>
                    <a:pt x="7193" y="8010"/>
                    <a:pt x="7381" y="7820"/>
                  </a:cubicBezTo>
                  <a:cubicBezTo>
                    <a:pt x="7396" y="7805"/>
                    <a:pt x="7414" y="7789"/>
                    <a:pt x="7433" y="7779"/>
                  </a:cubicBezTo>
                  <a:cubicBezTo>
                    <a:pt x="7540" y="7704"/>
                    <a:pt x="7553" y="7551"/>
                    <a:pt x="7462" y="7460"/>
                  </a:cubicBezTo>
                  <a:lnTo>
                    <a:pt x="7123" y="7121"/>
                  </a:lnTo>
                  <a:cubicBezTo>
                    <a:pt x="7128" y="7106"/>
                    <a:pt x="7130" y="7091"/>
                    <a:pt x="7130" y="7073"/>
                  </a:cubicBezTo>
                  <a:lnTo>
                    <a:pt x="7130" y="5309"/>
                  </a:lnTo>
                  <a:cubicBezTo>
                    <a:pt x="7586" y="5152"/>
                    <a:pt x="7905" y="4737"/>
                    <a:pt x="7935" y="4254"/>
                  </a:cubicBezTo>
                  <a:cubicBezTo>
                    <a:pt x="7966" y="3772"/>
                    <a:pt x="7704" y="3318"/>
                    <a:pt x="7272" y="3104"/>
                  </a:cubicBezTo>
                  <a:cubicBezTo>
                    <a:pt x="7269" y="2671"/>
                    <a:pt x="7152" y="2248"/>
                    <a:pt x="6929" y="1877"/>
                  </a:cubicBezTo>
                  <a:lnTo>
                    <a:pt x="7398" y="1407"/>
                  </a:lnTo>
                  <a:cubicBezTo>
                    <a:pt x="7492" y="1313"/>
                    <a:pt x="7477" y="1160"/>
                    <a:pt x="7370" y="1088"/>
                  </a:cubicBezTo>
                  <a:cubicBezTo>
                    <a:pt x="7352" y="1075"/>
                    <a:pt x="7335" y="1060"/>
                    <a:pt x="7320" y="1045"/>
                  </a:cubicBezTo>
                  <a:cubicBezTo>
                    <a:pt x="7130" y="857"/>
                    <a:pt x="7202" y="536"/>
                    <a:pt x="7453" y="444"/>
                  </a:cubicBezTo>
                  <a:cubicBezTo>
                    <a:pt x="7495" y="429"/>
                    <a:pt x="7537" y="422"/>
                    <a:pt x="7578" y="422"/>
                  </a:cubicBezTo>
                  <a:cubicBezTo>
                    <a:pt x="7782" y="422"/>
                    <a:pt x="7960" y="598"/>
                    <a:pt x="7940" y="818"/>
                  </a:cubicBezTo>
                  <a:cubicBezTo>
                    <a:pt x="7929" y="941"/>
                    <a:pt x="8028" y="1045"/>
                    <a:pt x="8149" y="1045"/>
                  </a:cubicBezTo>
                  <a:cubicBezTo>
                    <a:pt x="8155" y="1045"/>
                    <a:pt x="8161" y="1045"/>
                    <a:pt x="8167" y="1045"/>
                  </a:cubicBezTo>
                  <a:cubicBezTo>
                    <a:pt x="8178" y="1044"/>
                    <a:pt x="8189" y="1043"/>
                    <a:pt x="8201" y="1043"/>
                  </a:cubicBezTo>
                  <a:cubicBezTo>
                    <a:pt x="8448" y="1043"/>
                    <a:pt x="8628" y="1293"/>
                    <a:pt x="8540" y="1532"/>
                  </a:cubicBezTo>
                  <a:cubicBezTo>
                    <a:pt x="8484" y="1686"/>
                    <a:pt x="8341" y="1772"/>
                    <a:pt x="8196" y="1772"/>
                  </a:cubicBezTo>
                  <a:cubicBezTo>
                    <a:pt x="8105" y="1772"/>
                    <a:pt x="8012" y="1738"/>
                    <a:pt x="7940" y="1665"/>
                  </a:cubicBezTo>
                  <a:cubicBezTo>
                    <a:pt x="7924" y="1650"/>
                    <a:pt x="7909" y="1632"/>
                    <a:pt x="7896" y="1615"/>
                  </a:cubicBezTo>
                  <a:cubicBezTo>
                    <a:pt x="7855" y="1555"/>
                    <a:pt x="7790" y="1524"/>
                    <a:pt x="7724" y="1524"/>
                  </a:cubicBezTo>
                  <a:cubicBezTo>
                    <a:pt x="7671" y="1524"/>
                    <a:pt x="7618" y="1544"/>
                    <a:pt x="7577" y="1586"/>
                  </a:cubicBezTo>
                  <a:lnTo>
                    <a:pt x="7383" y="1781"/>
                  </a:lnTo>
                  <a:cubicBezTo>
                    <a:pt x="7304" y="1861"/>
                    <a:pt x="7307" y="1992"/>
                    <a:pt x="7387" y="2071"/>
                  </a:cubicBezTo>
                  <a:cubicBezTo>
                    <a:pt x="7427" y="2112"/>
                    <a:pt x="7481" y="2133"/>
                    <a:pt x="7534" y="2133"/>
                  </a:cubicBezTo>
                  <a:cubicBezTo>
                    <a:pt x="7585" y="2133"/>
                    <a:pt x="7637" y="2114"/>
                    <a:pt x="7678" y="2075"/>
                  </a:cubicBezTo>
                  <a:lnTo>
                    <a:pt x="7724" y="2029"/>
                  </a:lnTo>
                  <a:cubicBezTo>
                    <a:pt x="7867" y="2138"/>
                    <a:pt x="8033" y="2190"/>
                    <a:pt x="8196" y="2190"/>
                  </a:cubicBezTo>
                  <a:cubicBezTo>
                    <a:pt x="8492" y="2190"/>
                    <a:pt x="8779" y="2022"/>
                    <a:pt x="8911" y="1726"/>
                  </a:cubicBezTo>
                  <a:cubicBezTo>
                    <a:pt x="9117" y="1265"/>
                    <a:pt x="8839" y="735"/>
                    <a:pt x="8346" y="639"/>
                  </a:cubicBezTo>
                  <a:cubicBezTo>
                    <a:pt x="8270" y="258"/>
                    <a:pt x="7936" y="7"/>
                    <a:pt x="7577" y="7"/>
                  </a:cubicBezTo>
                  <a:cubicBezTo>
                    <a:pt x="7471" y="7"/>
                    <a:pt x="7363" y="29"/>
                    <a:pt x="7259" y="75"/>
                  </a:cubicBezTo>
                  <a:cubicBezTo>
                    <a:pt x="6800" y="281"/>
                    <a:pt x="6649" y="859"/>
                    <a:pt x="6953" y="1261"/>
                  </a:cubicBezTo>
                  <a:lnTo>
                    <a:pt x="6680" y="1534"/>
                  </a:lnTo>
                  <a:cubicBezTo>
                    <a:pt x="6634" y="1481"/>
                    <a:pt x="6586" y="1429"/>
                    <a:pt x="6534" y="1379"/>
                  </a:cubicBezTo>
                  <a:cubicBezTo>
                    <a:pt x="6039" y="909"/>
                    <a:pt x="5404" y="675"/>
                    <a:pt x="4768" y="675"/>
                  </a:cubicBezTo>
                  <a:cubicBezTo>
                    <a:pt x="4133" y="675"/>
                    <a:pt x="3497" y="909"/>
                    <a:pt x="3003" y="1379"/>
                  </a:cubicBezTo>
                  <a:cubicBezTo>
                    <a:pt x="2944" y="1433"/>
                    <a:pt x="2889" y="1492"/>
                    <a:pt x="2839" y="1553"/>
                  </a:cubicBezTo>
                  <a:lnTo>
                    <a:pt x="2547" y="1261"/>
                  </a:lnTo>
                  <a:cubicBezTo>
                    <a:pt x="2782" y="949"/>
                    <a:pt x="2752" y="510"/>
                    <a:pt x="2477" y="232"/>
                  </a:cubicBezTo>
                  <a:lnTo>
                    <a:pt x="2475" y="230"/>
                  </a:lnTo>
                  <a:cubicBezTo>
                    <a:pt x="2317" y="73"/>
                    <a:pt x="2119" y="0"/>
                    <a:pt x="1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6407628" y="2007619"/>
              <a:ext cx="399641" cy="376906"/>
            </a:xfrm>
            <a:custGeom>
              <a:rect b="b" l="l" r="r" t="t"/>
              <a:pathLst>
                <a:path extrusionOk="0" h="13975" w="14818">
                  <a:moveTo>
                    <a:pt x="7414" y="0"/>
                  </a:moveTo>
                  <a:cubicBezTo>
                    <a:pt x="6968" y="0"/>
                    <a:pt x="6520" y="43"/>
                    <a:pt x="6075" y="130"/>
                  </a:cubicBezTo>
                  <a:cubicBezTo>
                    <a:pt x="3793" y="575"/>
                    <a:pt x="1882" y="2128"/>
                    <a:pt x="976" y="4268"/>
                  </a:cubicBezTo>
                  <a:cubicBezTo>
                    <a:pt x="933" y="4374"/>
                    <a:pt x="981" y="4497"/>
                    <a:pt x="1088" y="4543"/>
                  </a:cubicBezTo>
                  <a:cubicBezTo>
                    <a:pt x="1114" y="4554"/>
                    <a:pt x="1142" y="4560"/>
                    <a:pt x="1169" y="4560"/>
                  </a:cubicBezTo>
                  <a:cubicBezTo>
                    <a:pt x="1250" y="4560"/>
                    <a:pt x="1328" y="4511"/>
                    <a:pt x="1360" y="4431"/>
                  </a:cubicBezTo>
                  <a:cubicBezTo>
                    <a:pt x="2414" y="1943"/>
                    <a:pt x="4831" y="440"/>
                    <a:pt x="7382" y="440"/>
                  </a:cubicBezTo>
                  <a:cubicBezTo>
                    <a:pt x="8174" y="440"/>
                    <a:pt x="8978" y="585"/>
                    <a:pt x="9758" y="890"/>
                  </a:cubicBezTo>
                  <a:cubicBezTo>
                    <a:pt x="13053" y="2178"/>
                    <a:pt x="14721" y="5855"/>
                    <a:pt x="13525" y="9187"/>
                  </a:cubicBezTo>
                  <a:cubicBezTo>
                    <a:pt x="12569" y="11847"/>
                    <a:pt x="10060" y="13515"/>
                    <a:pt x="7377" y="13515"/>
                  </a:cubicBezTo>
                  <a:cubicBezTo>
                    <a:pt x="6701" y="13515"/>
                    <a:pt x="6015" y="13409"/>
                    <a:pt x="5339" y="13187"/>
                  </a:cubicBezTo>
                  <a:cubicBezTo>
                    <a:pt x="1978" y="12082"/>
                    <a:pt x="105" y="8501"/>
                    <a:pt x="1118" y="5108"/>
                  </a:cubicBezTo>
                  <a:cubicBezTo>
                    <a:pt x="1151" y="4999"/>
                    <a:pt x="1088" y="4881"/>
                    <a:pt x="978" y="4848"/>
                  </a:cubicBezTo>
                  <a:cubicBezTo>
                    <a:pt x="959" y="4842"/>
                    <a:pt x="938" y="4840"/>
                    <a:pt x="919" y="4840"/>
                  </a:cubicBezTo>
                  <a:cubicBezTo>
                    <a:pt x="828" y="4840"/>
                    <a:pt x="745" y="4899"/>
                    <a:pt x="719" y="4990"/>
                  </a:cubicBezTo>
                  <a:cubicBezTo>
                    <a:pt x="0" y="7399"/>
                    <a:pt x="629" y="10008"/>
                    <a:pt x="2369" y="11822"/>
                  </a:cubicBezTo>
                  <a:cubicBezTo>
                    <a:pt x="3705" y="13215"/>
                    <a:pt x="5534" y="13974"/>
                    <a:pt x="7413" y="13974"/>
                  </a:cubicBezTo>
                  <a:cubicBezTo>
                    <a:pt x="7983" y="13974"/>
                    <a:pt x="8558" y="13905"/>
                    <a:pt x="9125" y="13761"/>
                  </a:cubicBezTo>
                  <a:cubicBezTo>
                    <a:pt x="11564" y="13146"/>
                    <a:pt x="13481" y="11268"/>
                    <a:pt x="14149" y="8844"/>
                  </a:cubicBezTo>
                  <a:cubicBezTo>
                    <a:pt x="14817" y="6420"/>
                    <a:pt x="14132" y="3824"/>
                    <a:pt x="12354" y="2047"/>
                  </a:cubicBezTo>
                  <a:cubicBezTo>
                    <a:pt x="11031" y="724"/>
                    <a:pt x="9249" y="0"/>
                    <a:pt x="7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6594827" y="2212807"/>
              <a:ext cx="28399" cy="11273"/>
            </a:xfrm>
            <a:custGeom>
              <a:rect b="b" l="l" r="r" t="t"/>
              <a:pathLst>
                <a:path extrusionOk="0" h="418" w="1053">
                  <a:moveTo>
                    <a:pt x="208" y="0"/>
                  </a:moveTo>
                  <a:cubicBezTo>
                    <a:pt x="94" y="0"/>
                    <a:pt x="0" y="94"/>
                    <a:pt x="0" y="210"/>
                  </a:cubicBezTo>
                  <a:cubicBezTo>
                    <a:pt x="0" y="323"/>
                    <a:pt x="94" y="417"/>
                    <a:pt x="208" y="417"/>
                  </a:cubicBezTo>
                  <a:lnTo>
                    <a:pt x="843" y="417"/>
                  </a:lnTo>
                  <a:cubicBezTo>
                    <a:pt x="959" y="417"/>
                    <a:pt x="1053" y="323"/>
                    <a:pt x="1053" y="208"/>
                  </a:cubicBezTo>
                  <a:cubicBezTo>
                    <a:pt x="1053" y="94"/>
                    <a:pt x="959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6557365" y="2170221"/>
              <a:ext cx="47332" cy="35358"/>
            </a:xfrm>
            <a:custGeom>
              <a:rect b="b" l="l" r="r" t="t"/>
              <a:pathLst>
                <a:path extrusionOk="0" h="1311" w="1755">
                  <a:moveTo>
                    <a:pt x="1335" y="418"/>
                  </a:moveTo>
                  <a:lnTo>
                    <a:pt x="1335" y="450"/>
                  </a:lnTo>
                  <a:cubicBezTo>
                    <a:pt x="1331" y="699"/>
                    <a:pt x="1125" y="898"/>
                    <a:pt x="876" y="898"/>
                  </a:cubicBezTo>
                  <a:cubicBezTo>
                    <a:pt x="625" y="898"/>
                    <a:pt x="422" y="699"/>
                    <a:pt x="416" y="450"/>
                  </a:cubicBezTo>
                  <a:lnTo>
                    <a:pt x="416" y="418"/>
                  </a:lnTo>
                  <a:close/>
                  <a:moveTo>
                    <a:pt x="254" y="1"/>
                  </a:moveTo>
                  <a:cubicBezTo>
                    <a:pt x="167" y="1"/>
                    <a:pt x="90" y="53"/>
                    <a:pt x="60" y="134"/>
                  </a:cubicBezTo>
                  <a:cubicBezTo>
                    <a:pt x="20" y="234"/>
                    <a:pt x="1" y="341"/>
                    <a:pt x="1" y="450"/>
                  </a:cubicBezTo>
                  <a:cubicBezTo>
                    <a:pt x="7" y="929"/>
                    <a:pt x="398" y="1311"/>
                    <a:pt x="876" y="1311"/>
                  </a:cubicBezTo>
                  <a:cubicBezTo>
                    <a:pt x="1355" y="1311"/>
                    <a:pt x="1745" y="929"/>
                    <a:pt x="1754" y="450"/>
                  </a:cubicBezTo>
                  <a:cubicBezTo>
                    <a:pt x="1754" y="341"/>
                    <a:pt x="1734" y="234"/>
                    <a:pt x="1695" y="134"/>
                  </a:cubicBezTo>
                  <a:cubicBezTo>
                    <a:pt x="1665" y="53"/>
                    <a:pt x="1588" y="1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6613328" y="2170221"/>
              <a:ext cx="47359" cy="35762"/>
            </a:xfrm>
            <a:custGeom>
              <a:rect b="b" l="l" r="r" t="t"/>
              <a:pathLst>
                <a:path extrusionOk="0" h="1326" w="1756">
                  <a:moveTo>
                    <a:pt x="1336" y="418"/>
                  </a:moveTo>
                  <a:lnTo>
                    <a:pt x="1336" y="450"/>
                  </a:lnTo>
                  <a:cubicBezTo>
                    <a:pt x="1330" y="699"/>
                    <a:pt x="1127" y="898"/>
                    <a:pt x="876" y="898"/>
                  </a:cubicBezTo>
                  <a:cubicBezTo>
                    <a:pt x="627" y="898"/>
                    <a:pt x="424" y="699"/>
                    <a:pt x="417" y="450"/>
                  </a:cubicBezTo>
                  <a:lnTo>
                    <a:pt x="417" y="418"/>
                  </a:lnTo>
                  <a:close/>
                  <a:moveTo>
                    <a:pt x="253" y="1"/>
                  </a:moveTo>
                  <a:cubicBezTo>
                    <a:pt x="168" y="1"/>
                    <a:pt x="90" y="53"/>
                    <a:pt x="59" y="134"/>
                  </a:cubicBezTo>
                  <a:cubicBezTo>
                    <a:pt x="20" y="234"/>
                    <a:pt x="0" y="341"/>
                    <a:pt x="0" y="450"/>
                  </a:cubicBezTo>
                  <a:cubicBezTo>
                    <a:pt x="2" y="933"/>
                    <a:pt x="393" y="1326"/>
                    <a:pt x="878" y="1326"/>
                  </a:cubicBezTo>
                  <a:cubicBezTo>
                    <a:pt x="1363" y="1326"/>
                    <a:pt x="1753" y="933"/>
                    <a:pt x="1756" y="450"/>
                  </a:cubicBezTo>
                  <a:cubicBezTo>
                    <a:pt x="1756" y="341"/>
                    <a:pt x="1736" y="234"/>
                    <a:pt x="1697" y="134"/>
                  </a:cubicBezTo>
                  <a:cubicBezTo>
                    <a:pt x="1666" y="53"/>
                    <a:pt x="1587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34"/>
          <p:cNvSpPr txBox="1"/>
          <p:nvPr>
            <p:ph type="title"/>
          </p:nvPr>
        </p:nvSpPr>
        <p:spPr>
          <a:xfrm>
            <a:off x="420225" y="358275"/>
            <a:ext cx="3391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pic>
        <p:nvPicPr>
          <p:cNvPr id="1590" name="Google Shape;1590;p34"/>
          <p:cNvPicPr preferRelativeResize="0"/>
          <p:nvPr/>
        </p:nvPicPr>
        <p:blipFill rotWithShape="1">
          <a:blip r:embed="rId3">
            <a:alphaModFix/>
          </a:blip>
          <a:srcRect b="3218" l="0" r="0" t="1570"/>
          <a:stretch/>
        </p:blipFill>
        <p:spPr>
          <a:xfrm>
            <a:off x="511575" y="1513975"/>
            <a:ext cx="3833700" cy="24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34"/>
          <p:cNvSpPr txBox="1"/>
          <p:nvPr/>
        </p:nvSpPr>
        <p:spPr>
          <a:xfrm>
            <a:off x="5041250" y="1253600"/>
            <a:ext cx="36276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92727"/>
                </a:solidFill>
                <a:latin typeface="Courier New"/>
                <a:ea typeface="Courier New"/>
                <a:cs typeface="Courier New"/>
                <a:sym typeface="Courier New"/>
              </a:rPr>
              <a:t>Hate Speech</a:t>
            </a:r>
            <a:endParaRPr b="1" sz="2500">
              <a:solidFill>
                <a:srgbClr val="C9272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"We hate niggers, we hate faggots and we hate spics"</a:t>
            </a:r>
            <a:endParaRPr b="1" sz="2500">
              <a:solidFill>
                <a:srgbClr val="C9272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2" name="Google Shape;1592;p34"/>
          <p:cNvSpPr/>
          <p:nvPr/>
        </p:nvSpPr>
        <p:spPr>
          <a:xfrm>
            <a:off x="4729545" y="1362886"/>
            <a:ext cx="235500" cy="2355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34"/>
          <p:cNvSpPr txBox="1"/>
          <p:nvPr/>
        </p:nvSpPr>
        <p:spPr>
          <a:xfrm>
            <a:off x="5007500" y="2388425"/>
            <a:ext cx="42213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92727"/>
                </a:solidFill>
                <a:latin typeface="Courier New"/>
                <a:ea typeface="Courier New"/>
                <a:cs typeface="Courier New"/>
                <a:sym typeface="Courier New"/>
              </a:rPr>
              <a:t>Offensive Language</a:t>
            </a:r>
            <a:endParaRPr b="1" sz="2500">
              <a:solidFill>
                <a:srgbClr val="C9272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“RT @HerMoufPiece: Hairy pussy bitch you the type that got herps”</a:t>
            </a:r>
            <a:endParaRPr b="1" sz="2500">
              <a:solidFill>
                <a:srgbClr val="C9272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4" name="Google Shape;1594;p34"/>
          <p:cNvSpPr/>
          <p:nvPr/>
        </p:nvSpPr>
        <p:spPr>
          <a:xfrm>
            <a:off x="4729556" y="2476324"/>
            <a:ext cx="235500" cy="235500"/>
          </a:xfrm>
          <a:prstGeom prst="ellipse">
            <a:avLst/>
          </a:prstGeom>
          <a:solidFill>
            <a:srgbClr val="EE900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34"/>
          <p:cNvSpPr txBox="1"/>
          <p:nvPr/>
        </p:nvSpPr>
        <p:spPr>
          <a:xfrm>
            <a:off x="5041250" y="3523250"/>
            <a:ext cx="383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C92727"/>
                </a:solidFill>
                <a:latin typeface="Courier New"/>
                <a:ea typeface="Courier New"/>
                <a:cs typeface="Courier New"/>
                <a:sym typeface="Courier New"/>
              </a:rPr>
              <a:t>Neither</a:t>
            </a:r>
            <a:endParaRPr b="1" sz="2500">
              <a:solidFill>
                <a:srgbClr val="C9272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“Got my vans on.. My pockets chunky”</a:t>
            </a:r>
            <a:endParaRPr b="1" sz="2500">
              <a:solidFill>
                <a:srgbClr val="C9272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6" name="Google Shape;1596;p34"/>
          <p:cNvSpPr/>
          <p:nvPr/>
        </p:nvSpPr>
        <p:spPr>
          <a:xfrm>
            <a:off x="4729561" y="3589774"/>
            <a:ext cx="235500" cy="235500"/>
          </a:xfrm>
          <a:prstGeom prst="ellipse">
            <a:avLst/>
          </a:prstGeom>
          <a:solidFill>
            <a:srgbClr val="00B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7" name="Google Shape;1597;p34"/>
          <p:cNvPicPr preferRelativeResize="0"/>
          <p:nvPr/>
        </p:nvPicPr>
        <p:blipFill rotWithShape="1">
          <a:blip r:embed="rId4">
            <a:alphaModFix/>
          </a:blip>
          <a:srcRect b="1883" l="2341" r="5848" t="0"/>
          <a:stretch/>
        </p:blipFill>
        <p:spPr>
          <a:xfrm flipH="1">
            <a:off x="-636925" y="3524148"/>
            <a:ext cx="2699350" cy="230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8" name="Google Shape;1598;p34"/>
          <p:cNvGrpSpPr/>
          <p:nvPr/>
        </p:nvGrpSpPr>
        <p:grpSpPr>
          <a:xfrm rot="-657410">
            <a:off x="87101" y="4444860"/>
            <a:ext cx="692622" cy="329339"/>
            <a:chOff x="1181170" y="1259633"/>
            <a:chExt cx="1319100" cy="613800"/>
          </a:xfrm>
        </p:grpSpPr>
        <p:sp>
          <p:nvSpPr>
            <p:cNvPr id="1599" name="Google Shape;1599;p34"/>
            <p:cNvSpPr/>
            <p:nvPr/>
          </p:nvSpPr>
          <p:spPr>
            <a:xfrm rot="870023">
              <a:off x="1198513" y="1415622"/>
              <a:ext cx="1284414" cy="30182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 rot="870523">
              <a:off x="1471242" y="1416967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 rot="870523">
              <a:off x="1613064" y="1453631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 rot="870523">
              <a:off x="1754886" y="1490295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 rot="870523">
              <a:off x="1896708" y="1526959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 rot="870523">
              <a:off x="2038530" y="1563623"/>
              <a:ext cx="167646" cy="167646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1610" name="Google Shape;1610;p35"/>
          <p:cNvSpPr/>
          <p:nvPr/>
        </p:nvSpPr>
        <p:spPr>
          <a:xfrm rot="5400000">
            <a:off x="3926390" y="-1415254"/>
            <a:ext cx="560400" cy="84318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35"/>
          <p:cNvSpPr txBox="1"/>
          <p:nvPr/>
        </p:nvSpPr>
        <p:spPr>
          <a:xfrm>
            <a:off x="456850" y="3178925"/>
            <a:ext cx="17496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Pre</a:t>
            </a:r>
            <a:endParaRPr b="1" sz="2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Processing</a:t>
            </a:r>
            <a:endParaRPr b="1" sz="23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2" name="Google Shape;1612;p35"/>
          <p:cNvSpPr txBox="1"/>
          <p:nvPr/>
        </p:nvSpPr>
        <p:spPr>
          <a:xfrm>
            <a:off x="1026550" y="2579243"/>
            <a:ext cx="610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0</a:t>
            </a:r>
            <a:r>
              <a:rPr lang="en" sz="3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300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3" name="Google Shape;1613;p35"/>
          <p:cNvSpPr txBox="1"/>
          <p:nvPr/>
        </p:nvSpPr>
        <p:spPr>
          <a:xfrm>
            <a:off x="3596117" y="2582968"/>
            <a:ext cx="610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300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4" name="Google Shape;1614;p35"/>
          <p:cNvSpPr txBox="1"/>
          <p:nvPr/>
        </p:nvSpPr>
        <p:spPr>
          <a:xfrm>
            <a:off x="6392133" y="2557550"/>
            <a:ext cx="610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300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5" name="Google Shape;1615;p35"/>
          <p:cNvSpPr txBox="1"/>
          <p:nvPr/>
        </p:nvSpPr>
        <p:spPr>
          <a:xfrm>
            <a:off x="2838321" y="3143525"/>
            <a:ext cx="21258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Text</a:t>
            </a:r>
            <a:endParaRPr b="1" sz="23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Classification</a:t>
            </a:r>
            <a:endParaRPr b="1" sz="23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6" name="Google Shape;1616;p35"/>
          <p:cNvSpPr txBox="1"/>
          <p:nvPr/>
        </p:nvSpPr>
        <p:spPr>
          <a:xfrm>
            <a:off x="5634325" y="3130922"/>
            <a:ext cx="21258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Text </a:t>
            </a:r>
            <a:endParaRPr b="1" sz="23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Clustering</a:t>
            </a:r>
            <a:endParaRPr b="1" sz="23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7" name="Google Shape;1617;p35"/>
          <p:cNvSpPr/>
          <p:nvPr/>
        </p:nvSpPr>
        <p:spPr>
          <a:xfrm>
            <a:off x="1028700" y="1685134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35"/>
          <p:cNvSpPr/>
          <p:nvPr/>
        </p:nvSpPr>
        <p:spPr>
          <a:xfrm>
            <a:off x="3596113" y="1692584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35"/>
          <p:cNvSpPr/>
          <p:nvPr/>
        </p:nvSpPr>
        <p:spPr>
          <a:xfrm>
            <a:off x="6392125" y="1692584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35"/>
          <p:cNvSpPr/>
          <p:nvPr/>
        </p:nvSpPr>
        <p:spPr>
          <a:xfrm>
            <a:off x="1183241" y="1801781"/>
            <a:ext cx="301120" cy="376906"/>
          </a:xfrm>
          <a:custGeom>
            <a:rect b="b" l="l" r="r" t="t"/>
            <a:pathLst>
              <a:path extrusionOk="0" h="13975" w="11165">
                <a:moveTo>
                  <a:pt x="5426" y="4972"/>
                </a:moveTo>
                <a:cubicBezTo>
                  <a:pt x="5436" y="4972"/>
                  <a:pt x="5445" y="4972"/>
                  <a:pt x="5455" y="4972"/>
                </a:cubicBezTo>
                <a:cubicBezTo>
                  <a:pt x="6986" y="4972"/>
                  <a:pt x="8187" y="5354"/>
                  <a:pt x="9016" y="5747"/>
                </a:cubicBezTo>
                <a:cubicBezTo>
                  <a:pt x="9016" y="5747"/>
                  <a:pt x="9016" y="5749"/>
                  <a:pt x="9016" y="5751"/>
                </a:cubicBezTo>
                <a:cubicBezTo>
                  <a:pt x="8700" y="7500"/>
                  <a:pt x="7256" y="8769"/>
                  <a:pt x="5584" y="8769"/>
                </a:cubicBezTo>
                <a:cubicBezTo>
                  <a:pt x="4741" y="8769"/>
                  <a:pt x="3927" y="8443"/>
                  <a:pt x="3291" y="7854"/>
                </a:cubicBezTo>
                <a:cubicBezTo>
                  <a:pt x="2689" y="7288"/>
                  <a:pt x="2289" y="6539"/>
                  <a:pt x="2149" y="5725"/>
                </a:cubicBezTo>
                <a:cubicBezTo>
                  <a:pt x="3171" y="5229"/>
                  <a:pt x="4290" y="4972"/>
                  <a:pt x="5426" y="4972"/>
                </a:cubicBezTo>
                <a:close/>
                <a:moveTo>
                  <a:pt x="9396" y="5939"/>
                </a:moveTo>
                <a:cubicBezTo>
                  <a:pt x="9416" y="5950"/>
                  <a:pt x="9433" y="5961"/>
                  <a:pt x="9453" y="5970"/>
                </a:cubicBezTo>
                <a:cubicBezTo>
                  <a:pt x="10132" y="6350"/>
                  <a:pt x="10562" y="6734"/>
                  <a:pt x="10726" y="6893"/>
                </a:cubicBezTo>
                <a:cubicBezTo>
                  <a:pt x="10610" y="7273"/>
                  <a:pt x="10147" y="8579"/>
                  <a:pt x="9018" y="9577"/>
                </a:cubicBezTo>
                <a:cubicBezTo>
                  <a:pt x="8999" y="9594"/>
                  <a:pt x="8984" y="9616"/>
                  <a:pt x="8970" y="9640"/>
                </a:cubicBezTo>
                <a:cubicBezTo>
                  <a:pt x="8807" y="9601"/>
                  <a:pt x="8639" y="9581"/>
                  <a:pt x="8470" y="9581"/>
                </a:cubicBezTo>
                <a:cubicBezTo>
                  <a:pt x="8464" y="9581"/>
                  <a:pt x="8457" y="9581"/>
                  <a:pt x="8449" y="9583"/>
                </a:cubicBezTo>
                <a:cubicBezTo>
                  <a:pt x="8280" y="9529"/>
                  <a:pt x="8104" y="9500"/>
                  <a:pt x="7927" y="9500"/>
                </a:cubicBezTo>
                <a:cubicBezTo>
                  <a:pt x="7920" y="9500"/>
                  <a:pt x="7914" y="9500"/>
                  <a:pt x="7907" y="9500"/>
                </a:cubicBezTo>
                <a:lnTo>
                  <a:pt x="7285" y="9500"/>
                </a:lnTo>
                <a:lnTo>
                  <a:pt x="7285" y="8767"/>
                </a:lnTo>
                <a:cubicBezTo>
                  <a:pt x="8335" y="8227"/>
                  <a:pt x="9132" y="7203"/>
                  <a:pt x="9396" y="5939"/>
                </a:cubicBezTo>
                <a:close/>
                <a:moveTo>
                  <a:pt x="1765" y="5924"/>
                </a:moveTo>
                <a:cubicBezTo>
                  <a:pt x="1937" y="6780"/>
                  <a:pt x="2372" y="7559"/>
                  <a:pt x="3010" y="8155"/>
                </a:cubicBezTo>
                <a:cubicBezTo>
                  <a:pt x="3256" y="8387"/>
                  <a:pt x="3531" y="8583"/>
                  <a:pt x="3831" y="8740"/>
                </a:cubicBezTo>
                <a:lnTo>
                  <a:pt x="3831" y="9498"/>
                </a:lnTo>
                <a:lnTo>
                  <a:pt x="3258" y="9498"/>
                </a:lnTo>
                <a:cubicBezTo>
                  <a:pt x="3073" y="9498"/>
                  <a:pt x="2889" y="9526"/>
                  <a:pt x="2715" y="9583"/>
                </a:cubicBezTo>
                <a:cubicBezTo>
                  <a:pt x="2708" y="9581"/>
                  <a:pt x="2702" y="9581"/>
                  <a:pt x="2695" y="9581"/>
                </a:cubicBezTo>
                <a:cubicBezTo>
                  <a:pt x="2523" y="9581"/>
                  <a:pt x="2352" y="9601"/>
                  <a:pt x="2186" y="9642"/>
                </a:cubicBezTo>
                <a:cubicBezTo>
                  <a:pt x="2173" y="9612"/>
                  <a:pt x="2156" y="9585"/>
                  <a:pt x="2132" y="9564"/>
                </a:cubicBezTo>
                <a:cubicBezTo>
                  <a:pt x="1016" y="8570"/>
                  <a:pt x="555" y="7278"/>
                  <a:pt x="442" y="6906"/>
                </a:cubicBezTo>
                <a:cubicBezTo>
                  <a:pt x="442" y="6902"/>
                  <a:pt x="440" y="6898"/>
                  <a:pt x="437" y="6893"/>
                </a:cubicBezTo>
                <a:cubicBezTo>
                  <a:pt x="608" y="6727"/>
                  <a:pt x="1060" y="6321"/>
                  <a:pt x="1765" y="5924"/>
                </a:cubicBezTo>
                <a:close/>
                <a:moveTo>
                  <a:pt x="4241" y="8930"/>
                </a:moveTo>
                <a:cubicBezTo>
                  <a:pt x="4672" y="9098"/>
                  <a:pt x="5127" y="9181"/>
                  <a:pt x="5582" y="9181"/>
                </a:cubicBezTo>
                <a:cubicBezTo>
                  <a:pt x="6019" y="9181"/>
                  <a:pt x="6456" y="9104"/>
                  <a:pt x="6872" y="8950"/>
                </a:cubicBezTo>
                <a:lnTo>
                  <a:pt x="6872" y="9706"/>
                </a:lnTo>
                <a:cubicBezTo>
                  <a:pt x="6872" y="9819"/>
                  <a:pt x="6964" y="9911"/>
                  <a:pt x="7077" y="9911"/>
                </a:cubicBezTo>
                <a:lnTo>
                  <a:pt x="7922" y="9911"/>
                </a:lnTo>
                <a:lnTo>
                  <a:pt x="6497" y="10882"/>
                </a:lnTo>
                <a:lnTo>
                  <a:pt x="4630" y="10882"/>
                </a:lnTo>
                <a:lnTo>
                  <a:pt x="3234" y="9911"/>
                </a:lnTo>
                <a:lnTo>
                  <a:pt x="4036" y="9911"/>
                </a:lnTo>
                <a:cubicBezTo>
                  <a:pt x="4149" y="9911"/>
                  <a:pt x="4241" y="9819"/>
                  <a:pt x="4241" y="9706"/>
                </a:cubicBezTo>
                <a:lnTo>
                  <a:pt x="4241" y="8930"/>
                </a:lnTo>
                <a:close/>
                <a:moveTo>
                  <a:pt x="5582" y="12182"/>
                </a:moveTo>
                <a:cubicBezTo>
                  <a:pt x="5850" y="12182"/>
                  <a:pt x="6069" y="12400"/>
                  <a:pt x="6069" y="12669"/>
                </a:cubicBezTo>
                <a:lnTo>
                  <a:pt x="6069" y="12765"/>
                </a:lnTo>
                <a:lnTo>
                  <a:pt x="5097" y="12765"/>
                </a:lnTo>
                <a:lnTo>
                  <a:pt x="5097" y="12669"/>
                </a:lnTo>
                <a:cubicBezTo>
                  <a:pt x="5097" y="12400"/>
                  <a:pt x="5313" y="12182"/>
                  <a:pt x="5582" y="12182"/>
                </a:cubicBezTo>
                <a:close/>
                <a:moveTo>
                  <a:pt x="6069" y="13175"/>
                </a:moveTo>
                <a:lnTo>
                  <a:pt x="6069" y="13562"/>
                </a:lnTo>
                <a:lnTo>
                  <a:pt x="5097" y="13562"/>
                </a:lnTo>
                <a:lnTo>
                  <a:pt x="5097" y="13175"/>
                </a:lnTo>
                <a:close/>
                <a:moveTo>
                  <a:pt x="2632" y="9994"/>
                </a:moveTo>
                <a:lnTo>
                  <a:pt x="3907" y="10882"/>
                </a:lnTo>
                <a:lnTo>
                  <a:pt x="2743" y="10882"/>
                </a:lnTo>
                <a:cubicBezTo>
                  <a:pt x="2130" y="10882"/>
                  <a:pt x="1630" y="11321"/>
                  <a:pt x="1630" y="11863"/>
                </a:cubicBezTo>
                <a:lnTo>
                  <a:pt x="1630" y="12950"/>
                </a:lnTo>
                <a:cubicBezTo>
                  <a:pt x="1630" y="13066"/>
                  <a:pt x="1721" y="13158"/>
                  <a:pt x="1837" y="13158"/>
                </a:cubicBezTo>
                <a:cubicBezTo>
                  <a:pt x="1951" y="13158"/>
                  <a:pt x="2042" y="13066"/>
                  <a:pt x="2042" y="12950"/>
                </a:cubicBezTo>
                <a:lnTo>
                  <a:pt x="2042" y="11863"/>
                </a:lnTo>
                <a:cubicBezTo>
                  <a:pt x="2042" y="11551"/>
                  <a:pt x="2357" y="11295"/>
                  <a:pt x="2743" y="11295"/>
                </a:cubicBezTo>
                <a:lnTo>
                  <a:pt x="8566" y="11295"/>
                </a:lnTo>
                <a:cubicBezTo>
                  <a:pt x="8953" y="11295"/>
                  <a:pt x="9267" y="11551"/>
                  <a:pt x="9267" y="11863"/>
                </a:cubicBezTo>
                <a:lnTo>
                  <a:pt x="9267" y="13555"/>
                </a:lnTo>
                <a:lnTo>
                  <a:pt x="9267" y="13562"/>
                </a:lnTo>
                <a:lnTo>
                  <a:pt x="6481" y="13562"/>
                </a:lnTo>
                <a:lnTo>
                  <a:pt x="6481" y="13175"/>
                </a:lnTo>
                <a:lnTo>
                  <a:pt x="6785" y="13175"/>
                </a:lnTo>
                <a:cubicBezTo>
                  <a:pt x="6898" y="13175"/>
                  <a:pt x="6990" y="13083"/>
                  <a:pt x="6990" y="12970"/>
                </a:cubicBezTo>
                <a:cubicBezTo>
                  <a:pt x="6990" y="12856"/>
                  <a:pt x="6898" y="12762"/>
                  <a:pt x="6785" y="12762"/>
                </a:cubicBezTo>
                <a:lnTo>
                  <a:pt x="6481" y="12762"/>
                </a:lnTo>
                <a:lnTo>
                  <a:pt x="6481" y="12666"/>
                </a:lnTo>
                <a:cubicBezTo>
                  <a:pt x="6490" y="12166"/>
                  <a:pt x="6086" y="11754"/>
                  <a:pt x="5584" y="11754"/>
                </a:cubicBezTo>
                <a:cubicBezTo>
                  <a:pt x="5082" y="11754"/>
                  <a:pt x="4676" y="12166"/>
                  <a:pt x="4686" y="12666"/>
                </a:cubicBezTo>
                <a:lnTo>
                  <a:pt x="4686" y="12762"/>
                </a:lnTo>
                <a:lnTo>
                  <a:pt x="4341" y="12762"/>
                </a:lnTo>
                <a:cubicBezTo>
                  <a:pt x="4228" y="12762"/>
                  <a:pt x="4136" y="12856"/>
                  <a:pt x="4136" y="12970"/>
                </a:cubicBezTo>
                <a:cubicBezTo>
                  <a:pt x="4136" y="13083"/>
                  <a:pt x="4228" y="13175"/>
                  <a:pt x="4341" y="13175"/>
                </a:cubicBezTo>
                <a:lnTo>
                  <a:pt x="4686" y="13175"/>
                </a:lnTo>
                <a:lnTo>
                  <a:pt x="4686" y="13562"/>
                </a:lnTo>
                <a:lnTo>
                  <a:pt x="920" y="13562"/>
                </a:lnTo>
                <a:lnTo>
                  <a:pt x="918" y="11769"/>
                </a:lnTo>
                <a:cubicBezTo>
                  <a:pt x="918" y="10813"/>
                  <a:pt x="1675" y="10029"/>
                  <a:pt x="2632" y="9994"/>
                </a:cubicBezTo>
                <a:close/>
                <a:moveTo>
                  <a:pt x="8534" y="9994"/>
                </a:moveTo>
                <a:cubicBezTo>
                  <a:pt x="9490" y="10029"/>
                  <a:pt x="10248" y="10815"/>
                  <a:pt x="10248" y="11771"/>
                </a:cubicBezTo>
                <a:lnTo>
                  <a:pt x="10248" y="13562"/>
                </a:lnTo>
                <a:lnTo>
                  <a:pt x="9678" y="13562"/>
                </a:lnTo>
                <a:lnTo>
                  <a:pt x="9678" y="13555"/>
                </a:lnTo>
                <a:lnTo>
                  <a:pt x="9678" y="11863"/>
                </a:lnTo>
                <a:cubicBezTo>
                  <a:pt x="9678" y="11323"/>
                  <a:pt x="9180" y="10882"/>
                  <a:pt x="8566" y="10882"/>
                </a:cubicBezTo>
                <a:lnTo>
                  <a:pt x="7228" y="10882"/>
                </a:lnTo>
                <a:lnTo>
                  <a:pt x="8534" y="9994"/>
                </a:lnTo>
                <a:close/>
                <a:moveTo>
                  <a:pt x="5584" y="0"/>
                </a:moveTo>
                <a:cubicBezTo>
                  <a:pt x="4724" y="0"/>
                  <a:pt x="3900" y="234"/>
                  <a:pt x="3134" y="697"/>
                </a:cubicBezTo>
                <a:cubicBezTo>
                  <a:pt x="3031" y="753"/>
                  <a:pt x="2999" y="882"/>
                  <a:pt x="3058" y="983"/>
                </a:cubicBezTo>
                <a:cubicBezTo>
                  <a:pt x="3097" y="1047"/>
                  <a:pt x="3165" y="1082"/>
                  <a:pt x="3234" y="1082"/>
                </a:cubicBezTo>
                <a:cubicBezTo>
                  <a:pt x="3272" y="1082"/>
                  <a:pt x="3311" y="1071"/>
                  <a:pt x="3346" y="1048"/>
                </a:cubicBezTo>
                <a:cubicBezTo>
                  <a:pt x="4047" y="627"/>
                  <a:pt x="4800" y="413"/>
                  <a:pt x="5584" y="413"/>
                </a:cubicBezTo>
                <a:cubicBezTo>
                  <a:pt x="6949" y="413"/>
                  <a:pt x="8237" y="1074"/>
                  <a:pt x="9211" y="2275"/>
                </a:cubicBezTo>
                <a:cubicBezTo>
                  <a:pt x="10101" y="3373"/>
                  <a:pt x="10634" y="4806"/>
                  <a:pt x="10735" y="6347"/>
                </a:cubicBezTo>
                <a:cubicBezTo>
                  <a:pt x="10403" y="6072"/>
                  <a:pt x="10047" y="5830"/>
                  <a:pt x="9671" y="5620"/>
                </a:cubicBezTo>
                <a:cubicBezTo>
                  <a:pt x="8809" y="5136"/>
                  <a:pt x="7376" y="4559"/>
                  <a:pt x="5453" y="4559"/>
                </a:cubicBezTo>
                <a:cubicBezTo>
                  <a:pt x="5445" y="4559"/>
                  <a:pt x="5436" y="4559"/>
                  <a:pt x="5428" y="4559"/>
                </a:cubicBezTo>
                <a:cubicBezTo>
                  <a:pt x="4035" y="4559"/>
                  <a:pt x="2666" y="4926"/>
                  <a:pt x="1459" y="5622"/>
                </a:cubicBezTo>
                <a:cubicBezTo>
                  <a:pt x="1097" y="5832"/>
                  <a:pt x="752" y="6072"/>
                  <a:pt x="431" y="6343"/>
                </a:cubicBezTo>
                <a:cubicBezTo>
                  <a:pt x="564" y="4363"/>
                  <a:pt x="1413" y="2563"/>
                  <a:pt x="2763" y="1463"/>
                </a:cubicBezTo>
                <a:cubicBezTo>
                  <a:pt x="2855" y="1391"/>
                  <a:pt x="2870" y="1258"/>
                  <a:pt x="2796" y="1168"/>
                </a:cubicBezTo>
                <a:cubicBezTo>
                  <a:pt x="2755" y="1119"/>
                  <a:pt x="2696" y="1093"/>
                  <a:pt x="2636" y="1093"/>
                </a:cubicBezTo>
                <a:cubicBezTo>
                  <a:pt x="2588" y="1093"/>
                  <a:pt x="2540" y="1110"/>
                  <a:pt x="2501" y="1144"/>
                </a:cubicBezTo>
                <a:cubicBezTo>
                  <a:pt x="951" y="2411"/>
                  <a:pt x="16" y="4539"/>
                  <a:pt x="1" y="6834"/>
                </a:cubicBezTo>
                <a:cubicBezTo>
                  <a:pt x="1" y="6876"/>
                  <a:pt x="16" y="6919"/>
                  <a:pt x="40" y="6954"/>
                </a:cubicBezTo>
                <a:cubicBezTo>
                  <a:pt x="38" y="6978"/>
                  <a:pt x="42" y="7002"/>
                  <a:pt x="49" y="7026"/>
                </a:cubicBezTo>
                <a:cubicBezTo>
                  <a:pt x="169" y="7415"/>
                  <a:pt x="638" y="8736"/>
                  <a:pt x="1767" y="9789"/>
                </a:cubicBezTo>
                <a:cubicBezTo>
                  <a:pt x="999" y="10149"/>
                  <a:pt x="507" y="10922"/>
                  <a:pt x="507" y="11769"/>
                </a:cubicBezTo>
                <a:lnTo>
                  <a:pt x="507" y="13769"/>
                </a:lnTo>
                <a:cubicBezTo>
                  <a:pt x="507" y="13883"/>
                  <a:pt x="599" y="13974"/>
                  <a:pt x="713" y="13974"/>
                </a:cubicBezTo>
                <a:lnTo>
                  <a:pt x="10455" y="13974"/>
                </a:lnTo>
                <a:cubicBezTo>
                  <a:pt x="10569" y="13974"/>
                  <a:pt x="10660" y="13883"/>
                  <a:pt x="10660" y="13769"/>
                </a:cubicBezTo>
                <a:lnTo>
                  <a:pt x="10660" y="11769"/>
                </a:lnTo>
                <a:cubicBezTo>
                  <a:pt x="10658" y="10922"/>
                  <a:pt x="10167" y="10149"/>
                  <a:pt x="9398" y="9789"/>
                </a:cubicBezTo>
                <a:cubicBezTo>
                  <a:pt x="10739" y="8542"/>
                  <a:pt x="11141" y="6952"/>
                  <a:pt x="11158" y="6884"/>
                </a:cubicBezTo>
                <a:cubicBezTo>
                  <a:pt x="11158" y="6878"/>
                  <a:pt x="11160" y="6874"/>
                  <a:pt x="11163" y="6867"/>
                </a:cubicBezTo>
                <a:cubicBezTo>
                  <a:pt x="11163" y="6867"/>
                  <a:pt x="11163" y="6865"/>
                  <a:pt x="11163" y="6865"/>
                </a:cubicBezTo>
                <a:cubicBezTo>
                  <a:pt x="11163" y="6856"/>
                  <a:pt x="11165" y="6845"/>
                  <a:pt x="11165" y="6836"/>
                </a:cubicBezTo>
                <a:lnTo>
                  <a:pt x="11165" y="6834"/>
                </a:lnTo>
                <a:cubicBezTo>
                  <a:pt x="11154" y="5013"/>
                  <a:pt x="10573" y="3304"/>
                  <a:pt x="9532" y="2015"/>
                </a:cubicBezTo>
                <a:cubicBezTo>
                  <a:pt x="8477" y="716"/>
                  <a:pt x="7075" y="0"/>
                  <a:pt x="55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35"/>
          <p:cNvGrpSpPr/>
          <p:nvPr/>
        </p:nvGrpSpPr>
        <p:grpSpPr>
          <a:xfrm>
            <a:off x="3719918" y="1809221"/>
            <a:ext cx="362585" cy="376933"/>
            <a:chOff x="3984131" y="3813665"/>
            <a:chExt cx="362585" cy="376933"/>
          </a:xfrm>
        </p:grpSpPr>
        <p:sp>
          <p:nvSpPr>
            <p:cNvPr id="1622" name="Google Shape;1622;p35"/>
            <p:cNvSpPr/>
            <p:nvPr/>
          </p:nvSpPr>
          <p:spPr>
            <a:xfrm>
              <a:off x="4107033" y="4103701"/>
              <a:ext cx="36814" cy="35196"/>
            </a:xfrm>
            <a:custGeom>
              <a:rect b="b" l="l" r="r" t="t"/>
              <a:pathLst>
                <a:path extrusionOk="0" h="1305" w="1365">
                  <a:moveTo>
                    <a:pt x="684" y="0"/>
                  </a:moveTo>
                  <a:cubicBezTo>
                    <a:pt x="596" y="0"/>
                    <a:pt x="520" y="46"/>
                    <a:pt x="520" y="147"/>
                  </a:cubicBezTo>
                  <a:lnTo>
                    <a:pt x="535" y="459"/>
                  </a:lnTo>
                  <a:lnTo>
                    <a:pt x="214" y="354"/>
                  </a:lnTo>
                  <a:cubicBezTo>
                    <a:pt x="199" y="350"/>
                    <a:pt x="184" y="345"/>
                    <a:pt x="168" y="345"/>
                  </a:cubicBezTo>
                  <a:cubicBezTo>
                    <a:pt x="77" y="348"/>
                    <a:pt x="2" y="422"/>
                    <a:pt x="0" y="514"/>
                  </a:cubicBezTo>
                  <a:cubicBezTo>
                    <a:pt x="0" y="592"/>
                    <a:pt x="33" y="653"/>
                    <a:pt x="103" y="669"/>
                  </a:cubicBezTo>
                  <a:lnTo>
                    <a:pt x="422" y="760"/>
                  </a:lnTo>
                  <a:lnTo>
                    <a:pt x="221" y="1046"/>
                  </a:lnTo>
                  <a:cubicBezTo>
                    <a:pt x="197" y="1075"/>
                    <a:pt x="184" y="1110"/>
                    <a:pt x="184" y="1145"/>
                  </a:cubicBezTo>
                  <a:cubicBezTo>
                    <a:pt x="184" y="1245"/>
                    <a:pt x="301" y="1304"/>
                    <a:pt x="373" y="1304"/>
                  </a:cubicBezTo>
                  <a:cubicBezTo>
                    <a:pt x="377" y="1304"/>
                    <a:pt x="381" y="1305"/>
                    <a:pt x="385" y="1305"/>
                  </a:cubicBezTo>
                  <a:cubicBezTo>
                    <a:pt x="424" y="1305"/>
                    <a:pt x="460" y="1283"/>
                    <a:pt x="480" y="1249"/>
                  </a:cubicBezTo>
                  <a:lnTo>
                    <a:pt x="684" y="942"/>
                  </a:lnTo>
                  <a:lnTo>
                    <a:pt x="880" y="1245"/>
                  </a:lnTo>
                  <a:cubicBezTo>
                    <a:pt x="905" y="1283"/>
                    <a:pt x="946" y="1304"/>
                    <a:pt x="990" y="1304"/>
                  </a:cubicBezTo>
                  <a:cubicBezTo>
                    <a:pt x="992" y="1304"/>
                    <a:pt x="994" y="1304"/>
                    <a:pt x="996" y="1304"/>
                  </a:cubicBezTo>
                  <a:cubicBezTo>
                    <a:pt x="1085" y="1304"/>
                    <a:pt x="1184" y="1236"/>
                    <a:pt x="1184" y="1140"/>
                  </a:cubicBezTo>
                  <a:cubicBezTo>
                    <a:pt x="1184" y="1110"/>
                    <a:pt x="1175" y="1077"/>
                    <a:pt x="1157" y="1051"/>
                  </a:cubicBezTo>
                  <a:lnTo>
                    <a:pt x="946" y="743"/>
                  </a:lnTo>
                  <a:lnTo>
                    <a:pt x="1256" y="671"/>
                  </a:lnTo>
                  <a:cubicBezTo>
                    <a:pt x="1319" y="658"/>
                    <a:pt x="1365" y="601"/>
                    <a:pt x="1360" y="535"/>
                  </a:cubicBezTo>
                  <a:cubicBezTo>
                    <a:pt x="1360" y="448"/>
                    <a:pt x="1295" y="348"/>
                    <a:pt x="1201" y="348"/>
                  </a:cubicBezTo>
                  <a:cubicBezTo>
                    <a:pt x="1186" y="348"/>
                    <a:pt x="1170" y="350"/>
                    <a:pt x="1155" y="356"/>
                  </a:cubicBezTo>
                  <a:lnTo>
                    <a:pt x="832" y="466"/>
                  </a:lnTo>
                  <a:lnTo>
                    <a:pt x="832" y="466"/>
                  </a:lnTo>
                  <a:lnTo>
                    <a:pt x="845" y="147"/>
                  </a:lnTo>
                  <a:cubicBezTo>
                    <a:pt x="841" y="46"/>
                    <a:pt x="769" y="0"/>
                    <a:pt x="6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5"/>
            <p:cNvSpPr/>
            <p:nvPr/>
          </p:nvSpPr>
          <p:spPr>
            <a:xfrm>
              <a:off x="4184059" y="4103647"/>
              <a:ext cx="36814" cy="35250"/>
            </a:xfrm>
            <a:custGeom>
              <a:rect b="b" l="l" r="r" t="t"/>
              <a:pathLst>
                <a:path extrusionOk="0" h="1307" w="1365">
                  <a:moveTo>
                    <a:pt x="681" y="0"/>
                  </a:moveTo>
                  <a:cubicBezTo>
                    <a:pt x="596" y="0"/>
                    <a:pt x="520" y="46"/>
                    <a:pt x="518" y="147"/>
                  </a:cubicBezTo>
                  <a:lnTo>
                    <a:pt x="533" y="459"/>
                  </a:lnTo>
                  <a:lnTo>
                    <a:pt x="214" y="354"/>
                  </a:lnTo>
                  <a:cubicBezTo>
                    <a:pt x="199" y="347"/>
                    <a:pt x="184" y="345"/>
                    <a:pt x="168" y="345"/>
                  </a:cubicBezTo>
                  <a:lnTo>
                    <a:pt x="168" y="347"/>
                  </a:lnTo>
                  <a:cubicBezTo>
                    <a:pt x="77" y="350"/>
                    <a:pt x="2" y="424"/>
                    <a:pt x="0" y="516"/>
                  </a:cubicBezTo>
                  <a:cubicBezTo>
                    <a:pt x="0" y="594"/>
                    <a:pt x="33" y="655"/>
                    <a:pt x="103" y="671"/>
                  </a:cubicBezTo>
                  <a:lnTo>
                    <a:pt x="422" y="762"/>
                  </a:lnTo>
                  <a:lnTo>
                    <a:pt x="218" y="1048"/>
                  </a:lnTo>
                  <a:cubicBezTo>
                    <a:pt x="197" y="1077"/>
                    <a:pt x="184" y="1112"/>
                    <a:pt x="184" y="1147"/>
                  </a:cubicBezTo>
                  <a:cubicBezTo>
                    <a:pt x="184" y="1247"/>
                    <a:pt x="301" y="1306"/>
                    <a:pt x="373" y="1306"/>
                  </a:cubicBezTo>
                  <a:cubicBezTo>
                    <a:pt x="377" y="1306"/>
                    <a:pt x="381" y="1307"/>
                    <a:pt x="385" y="1307"/>
                  </a:cubicBezTo>
                  <a:cubicBezTo>
                    <a:pt x="424" y="1307"/>
                    <a:pt x="460" y="1285"/>
                    <a:pt x="480" y="1251"/>
                  </a:cubicBezTo>
                  <a:lnTo>
                    <a:pt x="684" y="944"/>
                  </a:lnTo>
                  <a:lnTo>
                    <a:pt x="882" y="1249"/>
                  </a:lnTo>
                  <a:cubicBezTo>
                    <a:pt x="905" y="1285"/>
                    <a:pt x="946" y="1306"/>
                    <a:pt x="991" y="1306"/>
                  </a:cubicBezTo>
                  <a:cubicBezTo>
                    <a:pt x="994" y="1306"/>
                    <a:pt x="996" y="1306"/>
                    <a:pt x="998" y="1306"/>
                  </a:cubicBezTo>
                  <a:cubicBezTo>
                    <a:pt x="1085" y="1306"/>
                    <a:pt x="1184" y="1238"/>
                    <a:pt x="1184" y="1142"/>
                  </a:cubicBezTo>
                  <a:cubicBezTo>
                    <a:pt x="1186" y="1112"/>
                    <a:pt x="1177" y="1081"/>
                    <a:pt x="1160" y="1055"/>
                  </a:cubicBezTo>
                  <a:lnTo>
                    <a:pt x="946" y="745"/>
                  </a:lnTo>
                  <a:lnTo>
                    <a:pt x="1256" y="671"/>
                  </a:lnTo>
                  <a:cubicBezTo>
                    <a:pt x="1319" y="658"/>
                    <a:pt x="1365" y="601"/>
                    <a:pt x="1360" y="535"/>
                  </a:cubicBezTo>
                  <a:cubicBezTo>
                    <a:pt x="1360" y="448"/>
                    <a:pt x="1295" y="347"/>
                    <a:pt x="1201" y="347"/>
                  </a:cubicBezTo>
                  <a:cubicBezTo>
                    <a:pt x="1186" y="347"/>
                    <a:pt x="1170" y="350"/>
                    <a:pt x="1155" y="356"/>
                  </a:cubicBezTo>
                  <a:lnTo>
                    <a:pt x="832" y="465"/>
                  </a:lnTo>
                  <a:lnTo>
                    <a:pt x="832" y="465"/>
                  </a:lnTo>
                  <a:lnTo>
                    <a:pt x="843" y="147"/>
                  </a:lnTo>
                  <a:cubicBezTo>
                    <a:pt x="841" y="46"/>
                    <a:pt x="769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5"/>
            <p:cNvSpPr/>
            <p:nvPr/>
          </p:nvSpPr>
          <p:spPr>
            <a:xfrm>
              <a:off x="4261086" y="4103701"/>
              <a:ext cx="36760" cy="35196"/>
            </a:xfrm>
            <a:custGeom>
              <a:rect b="b" l="l" r="r" t="t"/>
              <a:pathLst>
                <a:path extrusionOk="0" h="1305" w="1363">
                  <a:moveTo>
                    <a:pt x="681" y="0"/>
                  </a:moveTo>
                  <a:cubicBezTo>
                    <a:pt x="596" y="0"/>
                    <a:pt x="520" y="46"/>
                    <a:pt x="518" y="147"/>
                  </a:cubicBezTo>
                  <a:lnTo>
                    <a:pt x="533" y="459"/>
                  </a:lnTo>
                  <a:lnTo>
                    <a:pt x="212" y="354"/>
                  </a:lnTo>
                  <a:cubicBezTo>
                    <a:pt x="199" y="350"/>
                    <a:pt x="184" y="345"/>
                    <a:pt x="166" y="345"/>
                  </a:cubicBezTo>
                  <a:cubicBezTo>
                    <a:pt x="77" y="348"/>
                    <a:pt x="2" y="422"/>
                    <a:pt x="0" y="514"/>
                  </a:cubicBezTo>
                  <a:cubicBezTo>
                    <a:pt x="0" y="592"/>
                    <a:pt x="33" y="653"/>
                    <a:pt x="103" y="669"/>
                  </a:cubicBezTo>
                  <a:lnTo>
                    <a:pt x="419" y="760"/>
                  </a:lnTo>
                  <a:lnTo>
                    <a:pt x="218" y="1046"/>
                  </a:lnTo>
                  <a:cubicBezTo>
                    <a:pt x="194" y="1075"/>
                    <a:pt x="181" y="1110"/>
                    <a:pt x="184" y="1145"/>
                  </a:cubicBezTo>
                  <a:cubicBezTo>
                    <a:pt x="184" y="1245"/>
                    <a:pt x="301" y="1304"/>
                    <a:pt x="373" y="1304"/>
                  </a:cubicBezTo>
                  <a:cubicBezTo>
                    <a:pt x="377" y="1304"/>
                    <a:pt x="381" y="1305"/>
                    <a:pt x="385" y="1305"/>
                  </a:cubicBezTo>
                  <a:cubicBezTo>
                    <a:pt x="424" y="1305"/>
                    <a:pt x="460" y="1283"/>
                    <a:pt x="480" y="1249"/>
                  </a:cubicBezTo>
                  <a:lnTo>
                    <a:pt x="681" y="942"/>
                  </a:lnTo>
                  <a:lnTo>
                    <a:pt x="880" y="1245"/>
                  </a:lnTo>
                  <a:cubicBezTo>
                    <a:pt x="903" y="1283"/>
                    <a:pt x="946" y="1304"/>
                    <a:pt x="989" y="1304"/>
                  </a:cubicBezTo>
                  <a:cubicBezTo>
                    <a:pt x="992" y="1304"/>
                    <a:pt x="994" y="1304"/>
                    <a:pt x="996" y="1304"/>
                  </a:cubicBezTo>
                  <a:cubicBezTo>
                    <a:pt x="1085" y="1304"/>
                    <a:pt x="1181" y="1236"/>
                    <a:pt x="1181" y="1140"/>
                  </a:cubicBezTo>
                  <a:cubicBezTo>
                    <a:pt x="1184" y="1110"/>
                    <a:pt x="1175" y="1077"/>
                    <a:pt x="1157" y="1051"/>
                  </a:cubicBezTo>
                  <a:lnTo>
                    <a:pt x="943" y="743"/>
                  </a:lnTo>
                  <a:lnTo>
                    <a:pt x="1256" y="671"/>
                  </a:lnTo>
                  <a:cubicBezTo>
                    <a:pt x="1319" y="658"/>
                    <a:pt x="1363" y="601"/>
                    <a:pt x="1358" y="535"/>
                  </a:cubicBezTo>
                  <a:cubicBezTo>
                    <a:pt x="1358" y="448"/>
                    <a:pt x="1295" y="348"/>
                    <a:pt x="1201" y="348"/>
                  </a:cubicBezTo>
                  <a:cubicBezTo>
                    <a:pt x="1184" y="348"/>
                    <a:pt x="1168" y="350"/>
                    <a:pt x="1155" y="356"/>
                  </a:cubicBezTo>
                  <a:lnTo>
                    <a:pt x="832" y="466"/>
                  </a:lnTo>
                  <a:lnTo>
                    <a:pt x="832" y="466"/>
                  </a:lnTo>
                  <a:lnTo>
                    <a:pt x="843" y="147"/>
                  </a:lnTo>
                  <a:cubicBezTo>
                    <a:pt x="841" y="46"/>
                    <a:pt x="767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3984131" y="3813665"/>
              <a:ext cx="362585" cy="376933"/>
            </a:xfrm>
            <a:custGeom>
              <a:rect b="b" l="l" r="r" t="t"/>
              <a:pathLst>
                <a:path extrusionOk="0" h="13976" w="13444">
                  <a:moveTo>
                    <a:pt x="7396" y="2315"/>
                  </a:moveTo>
                  <a:lnTo>
                    <a:pt x="7396" y="3409"/>
                  </a:lnTo>
                  <a:lnTo>
                    <a:pt x="2513" y="3409"/>
                  </a:lnTo>
                  <a:lnTo>
                    <a:pt x="2513" y="2315"/>
                  </a:lnTo>
                  <a:close/>
                  <a:moveTo>
                    <a:pt x="3105" y="1"/>
                  </a:moveTo>
                  <a:cubicBezTo>
                    <a:pt x="2974" y="1"/>
                    <a:pt x="2867" y="106"/>
                    <a:pt x="2867" y="237"/>
                  </a:cubicBezTo>
                  <a:lnTo>
                    <a:pt x="2867" y="1132"/>
                  </a:lnTo>
                  <a:cubicBezTo>
                    <a:pt x="2863" y="1267"/>
                    <a:pt x="2970" y="1376"/>
                    <a:pt x="3105" y="1376"/>
                  </a:cubicBezTo>
                  <a:cubicBezTo>
                    <a:pt x="3238" y="1376"/>
                    <a:pt x="3345" y="1267"/>
                    <a:pt x="3341" y="1132"/>
                  </a:cubicBezTo>
                  <a:lnTo>
                    <a:pt x="3341" y="475"/>
                  </a:lnTo>
                  <a:lnTo>
                    <a:pt x="6448" y="475"/>
                  </a:lnTo>
                  <a:lnTo>
                    <a:pt x="6448" y="1842"/>
                  </a:lnTo>
                  <a:lnTo>
                    <a:pt x="2275" y="1842"/>
                  </a:lnTo>
                  <a:cubicBezTo>
                    <a:pt x="2144" y="1842"/>
                    <a:pt x="2040" y="1949"/>
                    <a:pt x="2040" y="2080"/>
                  </a:cubicBezTo>
                  <a:lnTo>
                    <a:pt x="2040" y="3647"/>
                  </a:lnTo>
                  <a:cubicBezTo>
                    <a:pt x="2040" y="3778"/>
                    <a:pt x="2144" y="3885"/>
                    <a:pt x="2275" y="3885"/>
                  </a:cubicBezTo>
                  <a:lnTo>
                    <a:pt x="2976" y="3885"/>
                  </a:lnTo>
                  <a:lnTo>
                    <a:pt x="2976" y="4820"/>
                  </a:lnTo>
                  <a:cubicBezTo>
                    <a:pt x="2446" y="5246"/>
                    <a:pt x="2136" y="5890"/>
                    <a:pt x="2133" y="6569"/>
                  </a:cubicBezTo>
                  <a:lnTo>
                    <a:pt x="2133" y="9047"/>
                  </a:lnTo>
                  <a:lnTo>
                    <a:pt x="238" y="9047"/>
                  </a:lnTo>
                  <a:cubicBezTo>
                    <a:pt x="107" y="9047"/>
                    <a:pt x="0" y="9152"/>
                    <a:pt x="0" y="9283"/>
                  </a:cubicBezTo>
                  <a:lnTo>
                    <a:pt x="0" y="13737"/>
                  </a:lnTo>
                  <a:cubicBezTo>
                    <a:pt x="0" y="13868"/>
                    <a:pt x="107" y="13973"/>
                    <a:pt x="238" y="13973"/>
                  </a:cubicBezTo>
                  <a:lnTo>
                    <a:pt x="2592" y="13973"/>
                  </a:lnTo>
                  <a:cubicBezTo>
                    <a:pt x="2719" y="13969"/>
                    <a:pt x="2821" y="13864"/>
                    <a:pt x="2821" y="13737"/>
                  </a:cubicBezTo>
                  <a:cubicBezTo>
                    <a:pt x="2821" y="13608"/>
                    <a:pt x="2719" y="13503"/>
                    <a:pt x="2592" y="13501"/>
                  </a:cubicBezTo>
                  <a:lnTo>
                    <a:pt x="474" y="13501"/>
                  </a:lnTo>
                  <a:lnTo>
                    <a:pt x="474" y="9519"/>
                  </a:lnTo>
                  <a:lnTo>
                    <a:pt x="2133" y="9519"/>
                  </a:lnTo>
                  <a:lnTo>
                    <a:pt x="2133" y="10503"/>
                  </a:lnTo>
                  <a:cubicBezTo>
                    <a:pt x="2133" y="10650"/>
                    <a:pt x="2164" y="10796"/>
                    <a:pt x="2221" y="10929"/>
                  </a:cubicBezTo>
                  <a:lnTo>
                    <a:pt x="2236" y="11213"/>
                  </a:lnTo>
                  <a:lnTo>
                    <a:pt x="2236" y="11213"/>
                  </a:lnTo>
                  <a:lnTo>
                    <a:pt x="1915" y="11108"/>
                  </a:lnTo>
                  <a:cubicBezTo>
                    <a:pt x="1900" y="11102"/>
                    <a:pt x="1885" y="11099"/>
                    <a:pt x="1869" y="11099"/>
                  </a:cubicBezTo>
                  <a:cubicBezTo>
                    <a:pt x="1778" y="11102"/>
                    <a:pt x="1703" y="11176"/>
                    <a:pt x="1701" y="11268"/>
                  </a:cubicBezTo>
                  <a:cubicBezTo>
                    <a:pt x="1701" y="11346"/>
                    <a:pt x="1734" y="11407"/>
                    <a:pt x="1806" y="11423"/>
                  </a:cubicBezTo>
                  <a:lnTo>
                    <a:pt x="2123" y="11514"/>
                  </a:lnTo>
                  <a:lnTo>
                    <a:pt x="1922" y="11800"/>
                  </a:lnTo>
                  <a:cubicBezTo>
                    <a:pt x="1898" y="11829"/>
                    <a:pt x="1885" y="11864"/>
                    <a:pt x="1885" y="11899"/>
                  </a:cubicBezTo>
                  <a:cubicBezTo>
                    <a:pt x="1885" y="11999"/>
                    <a:pt x="2002" y="12058"/>
                    <a:pt x="2074" y="12058"/>
                  </a:cubicBezTo>
                  <a:cubicBezTo>
                    <a:pt x="2078" y="12058"/>
                    <a:pt x="2082" y="12059"/>
                    <a:pt x="2086" y="12059"/>
                  </a:cubicBezTo>
                  <a:cubicBezTo>
                    <a:pt x="2125" y="12059"/>
                    <a:pt x="2162" y="12037"/>
                    <a:pt x="2181" y="12003"/>
                  </a:cubicBezTo>
                  <a:lnTo>
                    <a:pt x="2385" y="11696"/>
                  </a:lnTo>
                  <a:lnTo>
                    <a:pt x="2581" y="11999"/>
                  </a:lnTo>
                  <a:cubicBezTo>
                    <a:pt x="2606" y="12037"/>
                    <a:pt x="2647" y="12058"/>
                    <a:pt x="2692" y="12058"/>
                  </a:cubicBezTo>
                  <a:cubicBezTo>
                    <a:pt x="2695" y="12058"/>
                    <a:pt x="2697" y="12058"/>
                    <a:pt x="2699" y="12058"/>
                  </a:cubicBezTo>
                  <a:cubicBezTo>
                    <a:pt x="2786" y="12058"/>
                    <a:pt x="2885" y="11990"/>
                    <a:pt x="2885" y="11894"/>
                  </a:cubicBezTo>
                  <a:cubicBezTo>
                    <a:pt x="2885" y="11864"/>
                    <a:pt x="2876" y="11831"/>
                    <a:pt x="2861" y="11805"/>
                  </a:cubicBezTo>
                  <a:lnTo>
                    <a:pt x="2647" y="11497"/>
                  </a:lnTo>
                  <a:lnTo>
                    <a:pt x="2740" y="11475"/>
                  </a:lnTo>
                  <a:cubicBezTo>
                    <a:pt x="2896" y="11551"/>
                    <a:pt x="3056" y="11585"/>
                    <a:pt x="3213" y="11585"/>
                  </a:cubicBezTo>
                  <a:cubicBezTo>
                    <a:pt x="3779" y="11585"/>
                    <a:pt x="4291" y="11130"/>
                    <a:pt x="4291" y="10506"/>
                  </a:cubicBezTo>
                  <a:lnTo>
                    <a:pt x="4291" y="9521"/>
                  </a:lnTo>
                  <a:lnTo>
                    <a:pt x="12970" y="9521"/>
                  </a:lnTo>
                  <a:lnTo>
                    <a:pt x="12970" y="13501"/>
                  </a:lnTo>
                  <a:lnTo>
                    <a:pt x="3537" y="13501"/>
                  </a:lnTo>
                  <a:cubicBezTo>
                    <a:pt x="3411" y="13506"/>
                    <a:pt x="3308" y="13610"/>
                    <a:pt x="3308" y="13737"/>
                  </a:cubicBezTo>
                  <a:cubicBezTo>
                    <a:pt x="3308" y="13866"/>
                    <a:pt x="3411" y="13971"/>
                    <a:pt x="3537" y="13975"/>
                  </a:cubicBezTo>
                  <a:lnTo>
                    <a:pt x="13208" y="13975"/>
                  </a:lnTo>
                  <a:cubicBezTo>
                    <a:pt x="13339" y="13975"/>
                    <a:pt x="13444" y="13868"/>
                    <a:pt x="13444" y="13737"/>
                  </a:cubicBezTo>
                  <a:lnTo>
                    <a:pt x="13444" y="9283"/>
                  </a:lnTo>
                  <a:cubicBezTo>
                    <a:pt x="13444" y="9152"/>
                    <a:pt x="13339" y="9045"/>
                    <a:pt x="13208" y="9045"/>
                  </a:cubicBezTo>
                  <a:lnTo>
                    <a:pt x="4291" y="9045"/>
                  </a:lnTo>
                  <a:lnTo>
                    <a:pt x="4291" y="8420"/>
                  </a:lnTo>
                  <a:cubicBezTo>
                    <a:pt x="4414" y="8453"/>
                    <a:pt x="4539" y="8469"/>
                    <a:pt x="4661" y="8469"/>
                  </a:cubicBezTo>
                  <a:cubicBezTo>
                    <a:pt x="5245" y="8469"/>
                    <a:pt x="5788" y="8111"/>
                    <a:pt x="6003" y="7540"/>
                  </a:cubicBezTo>
                  <a:cubicBezTo>
                    <a:pt x="6262" y="6853"/>
                    <a:pt x="5959" y="6080"/>
                    <a:pt x="5299" y="5752"/>
                  </a:cubicBezTo>
                  <a:cubicBezTo>
                    <a:pt x="5267" y="5736"/>
                    <a:pt x="5232" y="5729"/>
                    <a:pt x="5198" y="5729"/>
                  </a:cubicBezTo>
                  <a:cubicBezTo>
                    <a:pt x="5112" y="5729"/>
                    <a:pt x="5028" y="5778"/>
                    <a:pt x="4987" y="5859"/>
                  </a:cubicBezTo>
                  <a:cubicBezTo>
                    <a:pt x="4930" y="5975"/>
                    <a:pt x="4976" y="6117"/>
                    <a:pt x="5090" y="6176"/>
                  </a:cubicBezTo>
                  <a:cubicBezTo>
                    <a:pt x="5555" y="6416"/>
                    <a:pt x="5741" y="6986"/>
                    <a:pt x="5509" y="7455"/>
                  </a:cubicBezTo>
                  <a:cubicBezTo>
                    <a:pt x="5341" y="7791"/>
                    <a:pt x="5002" y="7987"/>
                    <a:pt x="4648" y="7987"/>
                  </a:cubicBezTo>
                  <a:cubicBezTo>
                    <a:pt x="4510" y="7987"/>
                    <a:pt x="4369" y="7957"/>
                    <a:pt x="4236" y="7894"/>
                  </a:cubicBezTo>
                  <a:cubicBezTo>
                    <a:pt x="4203" y="7878"/>
                    <a:pt x="4166" y="7870"/>
                    <a:pt x="4129" y="7870"/>
                  </a:cubicBezTo>
                  <a:cubicBezTo>
                    <a:pt x="4110" y="7870"/>
                    <a:pt x="4091" y="7872"/>
                    <a:pt x="4072" y="7877"/>
                  </a:cubicBezTo>
                  <a:lnTo>
                    <a:pt x="4053" y="7877"/>
                  </a:lnTo>
                  <a:cubicBezTo>
                    <a:pt x="3924" y="7877"/>
                    <a:pt x="3817" y="7984"/>
                    <a:pt x="3817" y="8115"/>
                  </a:cubicBezTo>
                  <a:lnTo>
                    <a:pt x="3817" y="10503"/>
                  </a:lnTo>
                  <a:cubicBezTo>
                    <a:pt x="3817" y="10837"/>
                    <a:pt x="3546" y="11108"/>
                    <a:pt x="3212" y="11108"/>
                  </a:cubicBezTo>
                  <a:cubicBezTo>
                    <a:pt x="2876" y="11108"/>
                    <a:pt x="2605" y="10837"/>
                    <a:pt x="2605" y="10503"/>
                  </a:cubicBezTo>
                  <a:lnTo>
                    <a:pt x="2605" y="6569"/>
                  </a:lnTo>
                  <a:cubicBezTo>
                    <a:pt x="2607" y="5997"/>
                    <a:pt x="2885" y="5462"/>
                    <a:pt x="3350" y="5128"/>
                  </a:cubicBezTo>
                  <a:cubicBezTo>
                    <a:pt x="3411" y="5084"/>
                    <a:pt x="3448" y="5012"/>
                    <a:pt x="3448" y="4936"/>
                  </a:cubicBezTo>
                  <a:lnTo>
                    <a:pt x="3448" y="3883"/>
                  </a:lnTo>
                  <a:lnTo>
                    <a:pt x="6448" y="3883"/>
                  </a:lnTo>
                  <a:lnTo>
                    <a:pt x="6448" y="5019"/>
                  </a:lnTo>
                  <a:cubicBezTo>
                    <a:pt x="6448" y="5088"/>
                    <a:pt x="6479" y="5156"/>
                    <a:pt x="6533" y="5202"/>
                  </a:cubicBezTo>
                  <a:cubicBezTo>
                    <a:pt x="6944" y="5538"/>
                    <a:pt x="7182" y="6038"/>
                    <a:pt x="7182" y="6569"/>
                  </a:cubicBezTo>
                  <a:lnTo>
                    <a:pt x="7182" y="8161"/>
                  </a:lnTo>
                  <a:cubicBezTo>
                    <a:pt x="7177" y="8296"/>
                    <a:pt x="7284" y="8405"/>
                    <a:pt x="7420" y="8405"/>
                  </a:cubicBezTo>
                  <a:cubicBezTo>
                    <a:pt x="7553" y="8405"/>
                    <a:pt x="7660" y="8296"/>
                    <a:pt x="7655" y="8161"/>
                  </a:cubicBezTo>
                  <a:lnTo>
                    <a:pt x="7655" y="6569"/>
                  </a:lnTo>
                  <a:cubicBezTo>
                    <a:pt x="7655" y="5938"/>
                    <a:pt x="7389" y="5335"/>
                    <a:pt x="6922" y="4912"/>
                  </a:cubicBezTo>
                  <a:lnTo>
                    <a:pt x="6922" y="3883"/>
                  </a:lnTo>
                  <a:lnTo>
                    <a:pt x="7631" y="3883"/>
                  </a:lnTo>
                  <a:cubicBezTo>
                    <a:pt x="7762" y="3883"/>
                    <a:pt x="7867" y="3778"/>
                    <a:pt x="7867" y="3647"/>
                  </a:cubicBezTo>
                  <a:lnTo>
                    <a:pt x="7867" y="2080"/>
                  </a:lnTo>
                  <a:cubicBezTo>
                    <a:pt x="7867" y="1949"/>
                    <a:pt x="7762" y="1842"/>
                    <a:pt x="7631" y="1842"/>
                  </a:cubicBezTo>
                  <a:lnTo>
                    <a:pt x="6922" y="1842"/>
                  </a:lnTo>
                  <a:lnTo>
                    <a:pt x="6922" y="237"/>
                  </a:lnTo>
                  <a:cubicBezTo>
                    <a:pt x="6922" y="106"/>
                    <a:pt x="6817" y="1"/>
                    <a:pt x="6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6" name="Google Shape;1626;p35"/>
          <p:cNvGrpSpPr/>
          <p:nvPr/>
        </p:nvGrpSpPr>
        <p:grpSpPr>
          <a:xfrm flipH="1" rot="10800000">
            <a:off x="6510348" y="1825969"/>
            <a:ext cx="360356" cy="343462"/>
            <a:chOff x="6870193" y="2295620"/>
            <a:chExt cx="360356" cy="343462"/>
          </a:xfrm>
        </p:grpSpPr>
        <p:sp>
          <p:nvSpPr>
            <p:cNvPr id="1627" name="Google Shape;1627;p35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36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1634" name="Google Shape;1634;p36"/>
          <p:cNvSpPr/>
          <p:nvPr/>
        </p:nvSpPr>
        <p:spPr>
          <a:xfrm>
            <a:off x="3938476" y="963001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36"/>
          <p:cNvSpPr txBox="1"/>
          <p:nvPr/>
        </p:nvSpPr>
        <p:spPr>
          <a:xfrm>
            <a:off x="1273775" y="1046075"/>
            <a:ext cx="2597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Binary labels</a:t>
            </a:r>
            <a:endParaRPr b="1" sz="20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6" name="Google Shape;1636;p36"/>
          <p:cNvSpPr txBox="1"/>
          <p:nvPr/>
        </p:nvSpPr>
        <p:spPr>
          <a:xfrm>
            <a:off x="4768475" y="963000"/>
            <a:ext cx="42255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Reduction of label to a </a:t>
            </a:r>
            <a:r>
              <a:rPr b="1"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binary variable</a:t>
            </a:r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 → 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B1C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 with 1 for </a:t>
            </a:r>
            <a:r>
              <a:rPr lang="en">
                <a:solidFill>
                  <a:srgbClr val="1E1B1C"/>
                </a:solidFill>
                <a:latin typeface="Courier New"/>
                <a:ea typeface="Courier New"/>
                <a:cs typeface="Courier New"/>
                <a:sym typeface="Courier New"/>
              </a:rPr>
              <a:t>hate_speech</a:t>
            </a:r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1E1B1C"/>
                </a:solidFill>
                <a:latin typeface="Courier New"/>
                <a:ea typeface="Courier New"/>
                <a:cs typeface="Courier New"/>
                <a:sym typeface="Courier New"/>
              </a:rPr>
              <a:t>offensive_language</a:t>
            </a:r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 and 0 for neither of them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36"/>
          <p:cNvSpPr/>
          <p:nvPr/>
        </p:nvSpPr>
        <p:spPr>
          <a:xfrm>
            <a:off x="3938489" y="1823301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36"/>
          <p:cNvSpPr txBox="1"/>
          <p:nvPr/>
        </p:nvSpPr>
        <p:spPr>
          <a:xfrm>
            <a:off x="1273775" y="1872350"/>
            <a:ext cx="2597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Lowercase</a:t>
            </a:r>
            <a:endParaRPr b="1" sz="20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9" name="Google Shape;1639;p36"/>
          <p:cNvSpPr txBox="1"/>
          <p:nvPr/>
        </p:nvSpPr>
        <p:spPr>
          <a:xfrm>
            <a:off x="4768475" y="1872349"/>
            <a:ext cx="38082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Reduction of characters to </a:t>
            </a:r>
            <a:r>
              <a:rPr b="1"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lowercase</a:t>
            </a:r>
            <a:endParaRPr b="1"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0" name="Google Shape;1640;p36"/>
          <p:cNvSpPr/>
          <p:nvPr/>
        </p:nvSpPr>
        <p:spPr>
          <a:xfrm>
            <a:off x="3938476" y="2697463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36"/>
          <p:cNvSpPr txBox="1"/>
          <p:nvPr/>
        </p:nvSpPr>
        <p:spPr>
          <a:xfrm>
            <a:off x="1273775" y="2746550"/>
            <a:ext cx="2597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Useless Characters</a:t>
            </a:r>
            <a:endParaRPr b="1" sz="20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42" name="Google Shape;1642;p36"/>
          <p:cNvSpPr txBox="1"/>
          <p:nvPr/>
        </p:nvSpPr>
        <p:spPr>
          <a:xfrm>
            <a:off x="4768475" y="2617688"/>
            <a:ext cx="42255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Dropping of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urls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mentions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punctuation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emojis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 white space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Removal of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repeating characters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(more than twice)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3" name="Google Shape;1643;p36"/>
          <p:cNvSpPr/>
          <p:nvPr/>
        </p:nvSpPr>
        <p:spPr>
          <a:xfrm>
            <a:off x="3938489" y="3571638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36"/>
          <p:cNvSpPr txBox="1"/>
          <p:nvPr/>
        </p:nvSpPr>
        <p:spPr>
          <a:xfrm>
            <a:off x="1273775" y="3644713"/>
            <a:ext cx="2597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“Amp” &amp; NaN </a:t>
            </a:r>
            <a:endParaRPr b="1" sz="20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45" name="Google Shape;1645;p36"/>
          <p:cNvSpPr txBox="1"/>
          <p:nvPr/>
        </p:nvSpPr>
        <p:spPr>
          <a:xfrm>
            <a:off x="4768475" y="3567625"/>
            <a:ext cx="422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Correction of a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typographical error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“Amp” → “And”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Removal of 2 rows with NaN values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6" name="Google Shape;1646;p36"/>
          <p:cNvCxnSpPr>
            <a:stCxn id="1634" idx="4"/>
            <a:endCxn id="1637" idx="0"/>
          </p:cNvCxnSpPr>
          <p:nvPr/>
        </p:nvCxnSpPr>
        <p:spPr>
          <a:xfrm>
            <a:off x="4243576" y="1573201"/>
            <a:ext cx="0" cy="2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p36"/>
          <p:cNvCxnSpPr>
            <a:stCxn id="1637" idx="4"/>
            <a:endCxn id="1640" idx="0"/>
          </p:cNvCxnSpPr>
          <p:nvPr/>
        </p:nvCxnSpPr>
        <p:spPr>
          <a:xfrm>
            <a:off x="4243589" y="2433501"/>
            <a:ext cx="0" cy="26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36"/>
          <p:cNvCxnSpPr>
            <a:stCxn id="1640" idx="4"/>
            <a:endCxn id="1643" idx="0"/>
          </p:cNvCxnSpPr>
          <p:nvPr/>
        </p:nvCxnSpPr>
        <p:spPr>
          <a:xfrm>
            <a:off x="4243576" y="3307663"/>
            <a:ext cx="0" cy="26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36"/>
          <p:cNvCxnSpPr>
            <a:stCxn id="1643" idx="4"/>
          </p:cNvCxnSpPr>
          <p:nvPr/>
        </p:nvCxnSpPr>
        <p:spPr>
          <a:xfrm>
            <a:off x="4243589" y="4181838"/>
            <a:ext cx="6000" cy="101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50" name="Google Shape;1650;p36"/>
          <p:cNvGrpSpPr/>
          <p:nvPr/>
        </p:nvGrpSpPr>
        <p:grpSpPr>
          <a:xfrm>
            <a:off x="4043901" y="1079775"/>
            <a:ext cx="399641" cy="376906"/>
            <a:chOff x="6407628" y="2007619"/>
            <a:chExt cx="399641" cy="376906"/>
          </a:xfrm>
        </p:grpSpPr>
        <p:sp>
          <p:nvSpPr>
            <p:cNvPr id="1651" name="Google Shape;1651;p36"/>
            <p:cNvSpPr/>
            <p:nvPr/>
          </p:nvSpPr>
          <p:spPr>
            <a:xfrm>
              <a:off x="6478694" y="2076636"/>
              <a:ext cx="251495" cy="251306"/>
            </a:xfrm>
            <a:custGeom>
              <a:rect b="b" l="l" r="r" t="t"/>
              <a:pathLst>
                <a:path extrusionOk="0" h="9318" w="9325">
                  <a:moveTo>
                    <a:pt x="4784" y="1088"/>
                  </a:moveTo>
                  <a:cubicBezTo>
                    <a:pt x="5328" y="1088"/>
                    <a:pt x="5850" y="1298"/>
                    <a:pt x="6243" y="1676"/>
                  </a:cubicBezTo>
                  <a:cubicBezTo>
                    <a:pt x="6634" y="2053"/>
                    <a:pt x="6855" y="2573"/>
                    <a:pt x="6852" y="3117"/>
                  </a:cubicBezTo>
                  <a:lnTo>
                    <a:pt x="6852" y="3239"/>
                  </a:lnTo>
                  <a:cubicBezTo>
                    <a:pt x="6852" y="3329"/>
                    <a:pt x="6909" y="3407"/>
                    <a:pt x="6994" y="3438"/>
                  </a:cubicBezTo>
                  <a:cubicBezTo>
                    <a:pt x="7328" y="3551"/>
                    <a:pt x="7542" y="3879"/>
                    <a:pt x="7516" y="4233"/>
                  </a:cubicBezTo>
                  <a:cubicBezTo>
                    <a:pt x="7490" y="4584"/>
                    <a:pt x="7230" y="4877"/>
                    <a:pt x="6881" y="4940"/>
                  </a:cubicBezTo>
                  <a:cubicBezTo>
                    <a:pt x="6783" y="4958"/>
                    <a:pt x="6710" y="5045"/>
                    <a:pt x="6710" y="5145"/>
                  </a:cubicBezTo>
                  <a:lnTo>
                    <a:pt x="6710" y="6864"/>
                  </a:lnTo>
                  <a:lnTo>
                    <a:pt x="6167" y="6864"/>
                  </a:lnTo>
                  <a:lnTo>
                    <a:pt x="6167" y="6016"/>
                  </a:lnTo>
                  <a:cubicBezTo>
                    <a:pt x="6162" y="5905"/>
                    <a:pt x="6071" y="5816"/>
                    <a:pt x="5959" y="5816"/>
                  </a:cubicBezTo>
                  <a:cubicBezTo>
                    <a:pt x="5846" y="5816"/>
                    <a:pt x="5754" y="5905"/>
                    <a:pt x="5750" y="6016"/>
                  </a:cubicBezTo>
                  <a:lnTo>
                    <a:pt x="5750" y="6864"/>
                  </a:lnTo>
                  <a:lnTo>
                    <a:pt x="5416" y="6864"/>
                  </a:lnTo>
                  <a:lnTo>
                    <a:pt x="5416" y="6331"/>
                  </a:lnTo>
                  <a:cubicBezTo>
                    <a:pt x="5416" y="6215"/>
                    <a:pt x="5322" y="6123"/>
                    <a:pt x="5208" y="6123"/>
                  </a:cubicBezTo>
                  <a:cubicBezTo>
                    <a:pt x="5093" y="6123"/>
                    <a:pt x="4999" y="6215"/>
                    <a:pt x="4999" y="6331"/>
                  </a:cubicBezTo>
                  <a:lnTo>
                    <a:pt x="4999" y="6864"/>
                  </a:lnTo>
                  <a:lnTo>
                    <a:pt x="4665" y="6864"/>
                  </a:lnTo>
                  <a:lnTo>
                    <a:pt x="4665" y="6331"/>
                  </a:lnTo>
                  <a:cubicBezTo>
                    <a:pt x="4669" y="6213"/>
                    <a:pt x="4575" y="6115"/>
                    <a:pt x="4457" y="6115"/>
                  </a:cubicBezTo>
                  <a:cubicBezTo>
                    <a:pt x="4339" y="6115"/>
                    <a:pt x="4243" y="6213"/>
                    <a:pt x="4248" y="6331"/>
                  </a:cubicBezTo>
                  <a:lnTo>
                    <a:pt x="4248" y="6864"/>
                  </a:lnTo>
                  <a:lnTo>
                    <a:pt x="3913" y="6864"/>
                  </a:lnTo>
                  <a:lnTo>
                    <a:pt x="3913" y="5896"/>
                  </a:lnTo>
                  <a:cubicBezTo>
                    <a:pt x="3918" y="5778"/>
                    <a:pt x="3824" y="5680"/>
                    <a:pt x="3706" y="5680"/>
                  </a:cubicBezTo>
                  <a:cubicBezTo>
                    <a:pt x="3588" y="5680"/>
                    <a:pt x="3492" y="5778"/>
                    <a:pt x="3496" y="5896"/>
                  </a:cubicBezTo>
                  <a:lnTo>
                    <a:pt x="3496" y="6864"/>
                  </a:lnTo>
                  <a:lnTo>
                    <a:pt x="3106" y="6864"/>
                  </a:lnTo>
                  <a:lnTo>
                    <a:pt x="3106" y="6099"/>
                  </a:lnTo>
                  <a:cubicBezTo>
                    <a:pt x="3108" y="6078"/>
                    <a:pt x="3108" y="6054"/>
                    <a:pt x="3106" y="6032"/>
                  </a:cubicBezTo>
                  <a:lnTo>
                    <a:pt x="3106" y="5158"/>
                  </a:lnTo>
                  <a:cubicBezTo>
                    <a:pt x="3106" y="5047"/>
                    <a:pt x="3016" y="4953"/>
                    <a:pt x="2902" y="4951"/>
                  </a:cubicBezTo>
                  <a:cubicBezTo>
                    <a:pt x="2547" y="4940"/>
                    <a:pt x="2243" y="4691"/>
                    <a:pt x="2164" y="4344"/>
                  </a:cubicBezTo>
                  <a:cubicBezTo>
                    <a:pt x="2086" y="3997"/>
                    <a:pt x="2252" y="3641"/>
                    <a:pt x="2571" y="3479"/>
                  </a:cubicBezTo>
                  <a:cubicBezTo>
                    <a:pt x="2638" y="3442"/>
                    <a:pt x="2682" y="3372"/>
                    <a:pt x="2682" y="3294"/>
                  </a:cubicBezTo>
                  <a:lnTo>
                    <a:pt x="2682" y="3119"/>
                  </a:lnTo>
                  <a:cubicBezTo>
                    <a:pt x="2680" y="2715"/>
                    <a:pt x="2802" y="2320"/>
                    <a:pt x="3029" y="1988"/>
                  </a:cubicBezTo>
                  <a:lnTo>
                    <a:pt x="3033" y="1981"/>
                  </a:lnTo>
                  <a:cubicBezTo>
                    <a:pt x="3110" y="1870"/>
                    <a:pt x="3197" y="1770"/>
                    <a:pt x="3293" y="1676"/>
                  </a:cubicBezTo>
                  <a:cubicBezTo>
                    <a:pt x="3685" y="1300"/>
                    <a:pt x="4208" y="1088"/>
                    <a:pt x="4751" y="1088"/>
                  </a:cubicBezTo>
                  <a:cubicBezTo>
                    <a:pt x="4756" y="1088"/>
                    <a:pt x="4762" y="1088"/>
                    <a:pt x="4767" y="1088"/>
                  </a:cubicBezTo>
                  <a:cubicBezTo>
                    <a:pt x="4773" y="1088"/>
                    <a:pt x="4778" y="1088"/>
                    <a:pt x="4784" y="1088"/>
                  </a:cubicBezTo>
                  <a:close/>
                  <a:moveTo>
                    <a:pt x="2686" y="6573"/>
                  </a:moveTo>
                  <a:lnTo>
                    <a:pt x="2686" y="6931"/>
                  </a:lnTo>
                  <a:lnTo>
                    <a:pt x="2162" y="7455"/>
                  </a:lnTo>
                  <a:cubicBezTo>
                    <a:pt x="2068" y="7549"/>
                    <a:pt x="2084" y="7702"/>
                    <a:pt x="2191" y="7774"/>
                  </a:cubicBezTo>
                  <a:cubicBezTo>
                    <a:pt x="2208" y="7787"/>
                    <a:pt x="2226" y="7803"/>
                    <a:pt x="2241" y="7818"/>
                  </a:cubicBezTo>
                  <a:cubicBezTo>
                    <a:pt x="2431" y="8006"/>
                    <a:pt x="2359" y="8327"/>
                    <a:pt x="2108" y="8418"/>
                  </a:cubicBezTo>
                  <a:cubicBezTo>
                    <a:pt x="2066" y="8434"/>
                    <a:pt x="2024" y="8441"/>
                    <a:pt x="1983" y="8441"/>
                  </a:cubicBezTo>
                  <a:cubicBezTo>
                    <a:pt x="1779" y="8441"/>
                    <a:pt x="1601" y="8265"/>
                    <a:pt x="1621" y="8045"/>
                  </a:cubicBezTo>
                  <a:cubicBezTo>
                    <a:pt x="1631" y="7922"/>
                    <a:pt x="1532" y="7817"/>
                    <a:pt x="1411" y="7817"/>
                  </a:cubicBezTo>
                  <a:cubicBezTo>
                    <a:pt x="1406" y="7817"/>
                    <a:pt x="1400" y="7817"/>
                    <a:pt x="1394" y="7818"/>
                  </a:cubicBezTo>
                  <a:cubicBezTo>
                    <a:pt x="1382" y="7819"/>
                    <a:pt x="1371" y="7819"/>
                    <a:pt x="1360" y="7819"/>
                  </a:cubicBezTo>
                  <a:cubicBezTo>
                    <a:pt x="1113" y="7819"/>
                    <a:pt x="933" y="7569"/>
                    <a:pt x="1020" y="7331"/>
                  </a:cubicBezTo>
                  <a:cubicBezTo>
                    <a:pt x="1077" y="7177"/>
                    <a:pt x="1219" y="7090"/>
                    <a:pt x="1365" y="7090"/>
                  </a:cubicBezTo>
                  <a:cubicBezTo>
                    <a:pt x="1456" y="7090"/>
                    <a:pt x="1548" y="7124"/>
                    <a:pt x="1621" y="7198"/>
                  </a:cubicBezTo>
                  <a:cubicBezTo>
                    <a:pt x="1636" y="7213"/>
                    <a:pt x="1651" y="7231"/>
                    <a:pt x="1664" y="7248"/>
                  </a:cubicBezTo>
                  <a:cubicBezTo>
                    <a:pt x="1706" y="7307"/>
                    <a:pt x="1771" y="7338"/>
                    <a:pt x="1836" y="7338"/>
                  </a:cubicBezTo>
                  <a:cubicBezTo>
                    <a:pt x="1889" y="7338"/>
                    <a:pt x="1942" y="7318"/>
                    <a:pt x="1983" y="7276"/>
                  </a:cubicBezTo>
                  <a:lnTo>
                    <a:pt x="2686" y="6573"/>
                  </a:lnTo>
                  <a:close/>
                  <a:moveTo>
                    <a:pt x="1924" y="0"/>
                  </a:moveTo>
                  <a:cubicBezTo>
                    <a:pt x="1572" y="0"/>
                    <a:pt x="1229" y="238"/>
                    <a:pt x="1154" y="634"/>
                  </a:cubicBezTo>
                  <a:cubicBezTo>
                    <a:pt x="658" y="730"/>
                    <a:pt x="381" y="1263"/>
                    <a:pt x="588" y="1722"/>
                  </a:cubicBezTo>
                  <a:cubicBezTo>
                    <a:pt x="720" y="2018"/>
                    <a:pt x="1008" y="2185"/>
                    <a:pt x="1303" y="2185"/>
                  </a:cubicBezTo>
                  <a:cubicBezTo>
                    <a:pt x="1467" y="2185"/>
                    <a:pt x="1633" y="2134"/>
                    <a:pt x="1776" y="2025"/>
                  </a:cubicBezTo>
                  <a:lnTo>
                    <a:pt x="1865" y="2115"/>
                  </a:lnTo>
                  <a:cubicBezTo>
                    <a:pt x="1906" y="2156"/>
                    <a:pt x="1959" y="2177"/>
                    <a:pt x="2012" y="2177"/>
                  </a:cubicBezTo>
                  <a:cubicBezTo>
                    <a:pt x="2065" y="2177"/>
                    <a:pt x="2119" y="2156"/>
                    <a:pt x="2160" y="2115"/>
                  </a:cubicBezTo>
                  <a:cubicBezTo>
                    <a:pt x="2241" y="2034"/>
                    <a:pt x="2241" y="1903"/>
                    <a:pt x="2160" y="1820"/>
                  </a:cubicBezTo>
                  <a:lnTo>
                    <a:pt x="1920" y="1582"/>
                  </a:lnTo>
                  <a:cubicBezTo>
                    <a:pt x="1879" y="1541"/>
                    <a:pt x="1825" y="1521"/>
                    <a:pt x="1772" y="1521"/>
                  </a:cubicBezTo>
                  <a:cubicBezTo>
                    <a:pt x="1707" y="1521"/>
                    <a:pt x="1642" y="1551"/>
                    <a:pt x="1601" y="1610"/>
                  </a:cubicBezTo>
                  <a:cubicBezTo>
                    <a:pt x="1528" y="1717"/>
                    <a:pt x="1414" y="1768"/>
                    <a:pt x="1301" y="1768"/>
                  </a:cubicBezTo>
                  <a:cubicBezTo>
                    <a:pt x="1167" y="1768"/>
                    <a:pt x="1035" y="1697"/>
                    <a:pt x="970" y="1560"/>
                  </a:cubicBezTo>
                  <a:cubicBezTo>
                    <a:pt x="855" y="1315"/>
                    <a:pt x="1036" y="1039"/>
                    <a:pt x="1300" y="1039"/>
                  </a:cubicBezTo>
                  <a:cubicBezTo>
                    <a:pt x="1311" y="1039"/>
                    <a:pt x="1321" y="1039"/>
                    <a:pt x="1333" y="1040"/>
                  </a:cubicBezTo>
                  <a:cubicBezTo>
                    <a:pt x="1339" y="1041"/>
                    <a:pt x="1345" y="1041"/>
                    <a:pt x="1351" y="1041"/>
                  </a:cubicBezTo>
                  <a:cubicBezTo>
                    <a:pt x="1471" y="1041"/>
                    <a:pt x="1568" y="938"/>
                    <a:pt x="1557" y="813"/>
                  </a:cubicBezTo>
                  <a:cubicBezTo>
                    <a:pt x="1539" y="593"/>
                    <a:pt x="1716" y="417"/>
                    <a:pt x="1921" y="417"/>
                  </a:cubicBezTo>
                  <a:cubicBezTo>
                    <a:pt x="1962" y="417"/>
                    <a:pt x="2004" y="425"/>
                    <a:pt x="2047" y="440"/>
                  </a:cubicBezTo>
                  <a:cubicBezTo>
                    <a:pt x="2298" y="532"/>
                    <a:pt x="2368" y="853"/>
                    <a:pt x="2180" y="1040"/>
                  </a:cubicBezTo>
                  <a:cubicBezTo>
                    <a:pt x="2164" y="1056"/>
                    <a:pt x="2147" y="1071"/>
                    <a:pt x="2127" y="1084"/>
                  </a:cubicBezTo>
                  <a:cubicBezTo>
                    <a:pt x="2020" y="1158"/>
                    <a:pt x="2007" y="1311"/>
                    <a:pt x="2099" y="1403"/>
                  </a:cubicBezTo>
                  <a:lnTo>
                    <a:pt x="2592" y="1896"/>
                  </a:lnTo>
                  <a:cubicBezTo>
                    <a:pt x="2376" y="2267"/>
                    <a:pt x="2265" y="2689"/>
                    <a:pt x="2265" y="3117"/>
                  </a:cubicBezTo>
                  <a:lnTo>
                    <a:pt x="2265" y="3176"/>
                  </a:lnTo>
                  <a:cubicBezTo>
                    <a:pt x="1931" y="3396"/>
                    <a:pt x="1728" y="3772"/>
                    <a:pt x="1728" y="4174"/>
                  </a:cubicBezTo>
                  <a:cubicBezTo>
                    <a:pt x="1732" y="4741"/>
                    <a:pt x="2132" y="5230"/>
                    <a:pt x="2688" y="5346"/>
                  </a:cubicBezTo>
                  <a:lnTo>
                    <a:pt x="2688" y="5984"/>
                  </a:lnTo>
                  <a:lnTo>
                    <a:pt x="1839" y="6833"/>
                  </a:lnTo>
                  <a:cubicBezTo>
                    <a:pt x="1697" y="6782"/>
                    <a:pt x="1550" y="6757"/>
                    <a:pt x="1405" y="6757"/>
                  </a:cubicBezTo>
                  <a:cubicBezTo>
                    <a:pt x="976" y="6757"/>
                    <a:pt x="564" y="6973"/>
                    <a:pt x="324" y="7351"/>
                  </a:cubicBezTo>
                  <a:cubicBezTo>
                    <a:pt x="1" y="7857"/>
                    <a:pt x="75" y="8519"/>
                    <a:pt x="498" y="8942"/>
                  </a:cubicBezTo>
                  <a:cubicBezTo>
                    <a:pt x="746" y="9190"/>
                    <a:pt x="1074" y="9318"/>
                    <a:pt x="1406" y="9318"/>
                  </a:cubicBezTo>
                  <a:cubicBezTo>
                    <a:pt x="1642" y="9318"/>
                    <a:pt x="1879" y="9253"/>
                    <a:pt x="2090" y="9119"/>
                  </a:cubicBezTo>
                  <a:cubicBezTo>
                    <a:pt x="2595" y="8796"/>
                    <a:pt x="2811" y="8167"/>
                    <a:pt x="2608" y="7604"/>
                  </a:cubicBezTo>
                  <a:lnTo>
                    <a:pt x="2929" y="7281"/>
                  </a:lnTo>
                  <a:lnTo>
                    <a:pt x="6695" y="7281"/>
                  </a:lnTo>
                  <a:lnTo>
                    <a:pt x="7016" y="7604"/>
                  </a:lnTo>
                  <a:cubicBezTo>
                    <a:pt x="6942" y="8056"/>
                    <a:pt x="7147" y="8508"/>
                    <a:pt x="7538" y="8746"/>
                  </a:cubicBezTo>
                  <a:cubicBezTo>
                    <a:pt x="7718" y="8855"/>
                    <a:pt x="7920" y="8909"/>
                    <a:pt x="8121" y="8909"/>
                  </a:cubicBezTo>
                  <a:cubicBezTo>
                    <a:pt x="8359" y="8909"/>
                    <a:pt x="8595" y="8834"/>
                    <a:pt x="8794" y="8687"/>
                  </a:cubicBezTo>
                  <a:cubicBezTo>
                    <a:pt x="9160" y="8412"/>
                    <a:pt x="9324" y="7942"/>
                    <a:pt x="9206" y="7501"/>
                  </a:cubicBezTo>
                  <a:cubicBezTo>
                    <a:pt x="9088" y="7058"/>
                    <a:pt x="8715" y="6730"/>
                    <a:pt x="8261" y="6676"/>
                  </a:cubicBezTo>
                  <a:cubicBezTo>
                    <a:pt x="8088" y="6676"/>
                    <a:pt x="7922" y="6730"/>
                    <a:pt x="7787" y="6835"/>
                  </a:cubicBezTo>
                  <a:lnTo>
                    <a:pt x="7562" y="6613"/>
                  </a:lnTo>
                  <a:cubicBezTo>
                    <a:pt x="7522" y="6572"/>
                    <a:pt x="7469" y="6552"/>
                    <a:pt x="7415" y="6552"/>
                  </a:cubicBezTo>
                  <a:cubicBezTo>
                    <a:pt x="7362" y="6552"/>
                    <a:pt x="7309" y="6572"/>
                    <a:pt x="7267" y="6613"/>
                  </a:cubicBezTo>
                  <a:cubicBezTo>
                    <a:pt x="7186" y="6693"/>
                    <a:pt x="7186" y="6827"/>
                    <a:pt x="7267" y="6907"/>
                  </a:cubicBezTo>
                  <a:lnTo>
                    <a:pt x="7641" y="7281"/>
                  </a:lnTo>
                  <a:cubicBezTo>
                    <a:pt x="7681" y="7321"/>
                    <a:pt x="7734" y="7341"/>
                    <a:pt x="7786" y="7341"/>
                  </a:cubicBezTo>
                  <a:cubicBezTo>
                    <a:pt x="7852" y="7341"/>
                    <a:pt x="7918" y="7310"/>
                    <a:pt x="7959" y="7250"/>
                  </a:cubicBezTo>
                  <a:cubicBezTo>
                    <a:pt x="7973" y="7233"/>
                    <a:pt x="7986" y="7215"/>
                    <a:pt x="8001" y="7200"/>
                  </a:cubicBezTo>
                  <a:cubicBezTo>
                    <a:pt x="8074" y="7127"/>
                    <a:pt x="8167" y="7093"/>
                    <a:pt x="8259" y="7093"/>
                  </a:cubicBezTo>
                  <a:cubicBezTo>
                    <a:pt x="8405" y="7093"/>
                    <a:pt x="8547" y="7179"/>
                    <a:pt x="8604" y="7333"/>
                  </a:cubicBezTo>
                  <a:cubicBezTo>
                    <a:pt x="8690" y="7574"/>
                    <a:pt x="8510" y="7824"/>
                    <a:pt x="8259" y="7824"/>
                  </a:cubicBezTo>
                  <a:cubicBezTo>
                    <a:pt x="8249" y="7824"/>
                    <a:pt x="8239" y="7823"/>
                    <a:pt x="8228" y="7822"/>
                  </a:cubicBezTo>
                  <a:cubicBezTo>
                    <a:pt x="8222" y="7822"/>
                    <a:pt x="8216" y="7821"/>
                    <a:pt x="8210" y="7821"/>
                  </a:cubicBezTo>
                  <a:cubicBezTo>
                    <a:pt x="8089" y="7821"/>
                    <a:pt x="7993" y="7924"/>
                    <a:pt x="8003" y="8047"/>
                  </a:cubicBezTo>
                  <a:cubicBezTo>
                    <a:pt x="8021" y="8269"/>
                    <a:pt x="7845" y="8443"/>
                    <a:pt x="7641" y="8443"/>
                  </a:cubicBezTo>
                  <a:cubicBezTo>
                    <a:pt x="7599" y="8443"/>
                    <a:pt x="7556" y="8436"/>
                    <a:pt x="7514" y="8420"/>
                  </a:cubicBezTo>
                  <a:cubicBezTo>
                    <a:pt x="7263" y="8329"/>
                    <a:pt x="7193" y="8010"/>
                    <a:pt x="7381" y="7820"/>
                  </a:cubicBezTo>
                  <a:cubicBezTo>
                    <a:pt x="7396" y="7805"/>
                    <a:pt x="7414" y="7789"/>
                    <a:pt x="7433" y="7779"/>
                  </a:cubicBezTo>
                  <a:cubicBezTo>
                    <a:pt x="7540" y="7704"/>
                    <a:pt x="7553" y="7551"/>
                    <a:pt x="7462" y="7460"/>
                  </a:cubicBezTo>
                  <a:lnTo>
                    <a:pt x="7123" y="7121"/>
                  </a:lnTo>
                  <a:cubicBezTo>
                    <a:pt x="7128" y="7106"/>
                    <a:pt x="7130" y="7091"/>
                    <a:pt x="7130" y="7073"/>
                  </a:cubicBezTo>
                  <a:lnTo>
                    <a:pt x="7130" y="5309"/>
                  </a:lnTo>
                  <a:cubicBezTo>
                    <a:pt x="7586" y="5152"/>
                    <a:pt x="7905" y="4737"/>
                    <a:pt x="7935" y="4254"/>
                  </a:cubicBezTo>
                  <a:cubicBezTo>
                    <a:pt x="7966" y="3772"/>
                    <a:pt x="7704" y="3318"/>
                    <a:pt x="7272" y="3104"/>
                  </a:cubicBezTo>
                  <a:cubicBezTo>
                    <a:pt x="7269" y="2671"/>
                    <a:pt x="7152" y="2248"/>
                    <a:pt x="6929" y="1877"/>
                  </a:cubicBezTo>
                  <a:lnTo>
                    <a:pt x="7398" y="1407"/>
                  </a:lnTo>
                  <a:cubicBezTo>
                    <a:pt x="7492" y="1313"/>
                    <a:pt x="7477" y="1160"/>
                    <a:pt x="7370" y="1088"/>
                  </a:cubicBezTo>
                  <a:cubicBezTo>
                    <a:pt x="7352" y="1075"/>
                    <a:pt x="7335" y="1060"/>
                    <a:pt x="7320" y="1045"/>
                  </a:cubicBezTo>
                  <a:cubicBezTo>
                    <a:pt x="7130" y="857"/>
                    <a:pt x="7202" y="536"/>
                    <a:pt x="7453" y="444"/>
                  </a:cubicBezTo>
                  <a:cubicBezTo>
                    <a:pt x="7495" y="429"/>
                    <a:pt x="7537" y="422"/>
                    <a:pt x="7578" y="422"/>
                  </a:cubicBezTo>
                  <a:cubicBezTo>
                    <a:pt x="7782" y="422"/>
                    <a:pt x="7960" y="598"/>
                    <a:pt x="7940" y="818"/>
                  </a:cubicBezTo>
                  <a:cubicBezTo>
                    <a:pt x="7929" y="941"/>
                    <a:pt x="8028" y="1045"/>
                    <a:pt x="8149" y="1045"/>
                  </a:cubicBezTo>
                  <a:cubicBezTo>
                    <a:pt x="8155" y="1045"/>
                    <a:pt x="8161" y="1045"/>
                    <a:pt x="8167" y="1045"/>
                  </a:cubicBezTo>
                  <a:cubicBezTo>
                    <a:pt x="8178" y="1044"/>
                    <a:pt x="8189" y="1043"/>
                    <a:pt x="8201" y="1043"/>
                  </a:cubicBezTo>
                  <a:cubicBezTo>
                    <a:pt x="8448" y="1043"/>
                    <a:pt x="8628" y="1293"/>
                    <a:pt x="8540" y="1532"/>
                  </a:cubicBezTo>
                  <a:cubicBezTo>
                    <a:pt x="8484" y="1686"/>
                    <a:pt x="8341" y="1772"/>
                    <a:pt x="8196" y="1772"/>
                  </a:cubicBezTo>
                  <a:cubicBezTo>
                    <a:pt x="8105" y="1772"/>
                    <a:pt x="8012" y="1738"/>
                    <a:pt x="7940" y="1665"/>
                  </a:cubicBezTo>
                  <a:cubicBezTo>
                    <a:pt x="7924" y="1650"/>
                    <a:pt x="7909" y="1632"/>
                    <a:pt x="7896" y="1615"/>
                  </a:cubicBezTo>
                  <a:cubicBezTo>
                    <a:pt x="7855" y="1555"/>
                    <a:pt x="7790" y="1524"/>
                    <a:pt x="7724" y="1524"/>
                  </a:cubicBezTo>
                  <a:cubicBezTo>
                    <a:pt x="7671" y="1524"/>
                    <a:pt x="7618" y="1544"/>
                    <a:pt x="7577" y="1586"/>
                  </a:cubicBezTo>
                  <a:lnTo>
                    <a:pt x="7383" y="1781"/>
                  </a:lnTo>
                  <a:cubicBezTo>
                    <a:pt x="7304" y="1861"/>
                    <a:pt x="7307" y="1992"/>
                    <a:pt x="7387" y="2071"/>
                  </a:cubicBezTo>
                  <a:cubicBezTo>
                    <a:pt x="7427" y="2112"/>
                    <a:pt x="7481" y="2133"/>
                    <a:pt x="7534" y="2133"/>
                  </a:cubicBezTo>
                  <a:cubicBezTo>
                    <a:pt x="7585" y="2133"/>
                    <a:pt x="7637" y="2114"/>
                    <a:pt x="7678" y="2075"/>
                  </a:cubicBezTo>
                  <a:lnTo>
                    <a:pt x="7724" y="2029"/>
                  </a:lnTo>
                  <a:cubicBezTo>
                    <a:pt x="7867" y="2138"/>
                    <a:pt x="8033" y="2190"/>
                    <a:pt x="8196" y="2190"/>
                  </a:cubicBezTo>
                  <a:cubicBezTo>
                    <a:pt x="8492" y="2190"/>
                    <a:pt x="8779" y="2022"/>
                    <a:pt x="8911" y="1726"/>
                  </a:cubicBezTo>
                  <a:cubicBezTo>
                    <a:pt x="9117" y="1265"/>
                    <a:pt x="8839" y="735"/>
                    <a:pt x="8346" y="639"/>
                  </a:cubicBezTo>
                  <a:cubicBezTo>
                    <a:pt x="8270" y="258"/>
                    <a:pt x="7936" y="7"/>
                    <a:pt x="7577" y="7"/>
                  </a:cubicBezTo>
                  <a:cubicBezTo>
                    <a:pt x="7471" y="7"/>
                    <a:pt x="7363" y="29"/>
                    <a:pt x="7259" y="75"/>
                  </a:cubicBezTo>
                  <a:cubicBezTo>
                    <a:pt x="6800" y="281"/>
                    <a:pt x="6649" y="859"/>
                    <a:pt x="6953" y="1261"/>
                  </a:cubicBezTo>
                  <a:lnTo>
                    <a:pt x="6680" y="1534"/>
                  </a:lnTo>
                  <a:cubicBezTo>
                    <a:pt x="6634" y="1481"/>
                    <a:pt x="6586" y="1429"/>
                    <a:pt x="6534" y="1379"/>
                  </a:cubicBezTo>
                  <a:cubicBezTo>
                    <a:pt x="6039" y="909"/>
                    <a:pt x="5404" y="675"/>
                    <a:pt x="4768" y="675"/>
                  </a:cubicBezTo>
                  <a:cubicBezTo>
                    <a:pt x="4133" y="675"/>
                    <a:pt x="3497" y="909"/>
                    <a:pt x="3003" y="1379"/>
                  </a:cubicBezTo>
                  <a:cubicBezTo>
                    <a:pt x="2944" y="1433"/>
                    <a:pt x="2889" y="1492"/>
                    <a:pt x="2839" y="1553"/>
                  </a:cubicBezTo>
                  <a:lnTo>
                    <a:pt x="2547" y="1261"/>
                  </a:lnTo>
                  <a:cubicBezTo>
                    <a:pt x="2782" y="949"/>
                    <a:pt x="2752" y="510"/>
                    <a:pt x="2477" y="232"/>
                  </a:cubicBezTo>
                  <a:lnTo>
                    <a:pt x="2475" y="230"/>
                  </a:lnTo>
                  <a:cubicBezTo>
                    <a:pt x="2317" y="73"/>
                    <a:pt x="2119" y="0"/>
                    <a:pt x="1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6"/>
            <p:cNvSpPr/>
            <p:nvPr/>
          </p:nvSpPr>
          <p:spPr>
            <a:xfrm>
              <a:off x="6407628" y="2007619"/>
              <a:ext cx="399641" cy="376906"/>
            </a:xfrm>
            <a:custGeom>
              <a:rect b="b" l="l" r="r" t="t"/>
              <a:pathLst>
                <a:path extrusionOk="0" h="13975" w="14818">
                  <a:moveTo>
                    <a:pt x="7414" y="0"/>
                  </a:moveTo>
                  <a:cubicBezTo>
                    <a:pt x="6968" y="0"/>
                    <a:pt x="6520" y="43"/>
                    <a:pt x="6075" y="130"/>
                  </a:cubicBezTo>
                  <a:cubicBezTo>
                    <a:pt x="3793" y="575"/>
                    <a:pt x="1882" y="2128"/>
                    <a:pt x="976" y="4268"/>
                  </a:cubicBezTo>
                  <a:cubicBezTo>
                    <a:pt x="933" y="4374"/>
                    <a:pt x="981" y="4497"/>
                    <a:pt x="1088" y="4543"/>
                  </a:cubicBezTo>
                  <a:cubicBezTo>
                    <a:pt x="1114" y="4554"/>
                    <a:pt x="1142" y="4560"/>
                    <a:pt x="1169" y="4560"/>
                  </a:cubicBezTo>
                  <a:cubicBezTo>
                    <a:pt x="1250" y="4560"/>
                    <a:pt x="1328" y="4511"/>
                    <a:pt x="1360" y="4431"/>
                  </a:cubicBezTo>
                  <a:cubicBezTo>
                    <a:pt x="2414" y="1943"/>
                    <a:pt x="4831" y="440"/>
                    <a:pt x="7382" y="440"/>
                  </a:cubicBezTo>
                  <a:cubicBezTo>
                    <a:pt x="8174" y="440"/>
                    <a:pt x="8978" y="585"/>
                    <a:pt x="9758" y="890"/>
                  </a:cubicBezTo>
                  <a:cubicBezTo>
                    <a:pt x="13053" y="2178"/>
                    <a:pt x="14721" y="5855"/>
                    <a:pt x="13525" y="9187"/>
                  </a:cubicBezTo>
                  <a:cubicBezTo>
                    <a:pt x="12569" y="11847"/>
                    <a:pt x="10060" y="13515"/>
                    <a:pt x="7377" y="13515"/>
                  </a:cubicBezTo>
                  <a:cubicBezTo>
                    <a:pt x="6701" y="13515"/>
                    <a:pt x="6015" y="13409"/>
                    <a:pt x="5339" y="13187"/>
                  </a:cubicBezTo>
                  <a:cubicBezTo>
                    <a:pt x="1978" y="12082"/>
                    <a:pt x="105" y="8501"/>
                    <a:pt x="1118" y="5108"/>
                  </a:cubicBezTo>
                  <a:cubicBezTo>
                    <a:pt x="1151" y="4999"/>
                    <a:pt x="1088" y="4881"/>
                    <a:pt x="978" y="4848"/>
                  </a:cubicBezTo>
                  <a:cubicBezTo>
                    <a:pt x="959" y="4842"/>
                    <a:pt x="938" y="4840"/>
                    <a:pt x="919" y="4840"/>
                  </a:cubicBezTo>
                  <a:cubicBezTo>
                    <a:pt x="828" y="4840"/>
                    <a:pt x="745" y="4899"/>
                    <a:pt x="719" y="4990"/>
                  </a:cubicBezTo>
                  <a:cubicBezTo>
                    <a:pt x="0" y="7399"/>
                    <a:pt x="629" y="10008"/>
                    <a:pt x="2369" y="11822"/>
                  </a:cubicBezTo>
                  <a:cubicBezTo>
                    <a:pt x="3705" y="13215"/>
                    <a:pt x="5534" y="13974"/>
                    <a:pt x="7413" y="13974"/>
                  </a:cubicBezTo>
                  <a:cubicBezTo>
                    <a:pt x="7983" y="13974"/>
                    <a:pt x="8558" y="13905"/>
                    <a:pt x="9125" y="13761"/>
                  </a:cubicBezTo>
                  <a:cubicBezTo>
                    <a:pt x="11564" y="13146"/>
                    <a:pt x="13481" y="11268"/>
                    <a:pt x="14149" y="8844"/>
                  </a:cubicBezTo>
                  <a:cubicBezTo>
                    <a:pt x="14817" y="6420"/>
                    <a:pt x="14132" y="3824"/>
                    <a:pt x="12354" y="2047"/>
                  </a:cubicBezTo>
                  <a:cubicBezTo>
                    <a:pt x="11031" y="724"/>
                    <a:pt x="9249" y="0"/>
                    <a:pt x="7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6"/>
            <p:cNvSpPr/>
            <p:nvPr/>
          </p:nvSpPr>
          <p:spPr>
            <a:xfrm>
              <a:off x="6594827" y="2212807"/>
              <a:ext cx="28399" cy="11273"/>
            </a:xfrm>
            <a:custGeom>
              <a:rect b="b" l="l" r="r" t="t"/>
              <a:pathLst>
                <a:path extrusionOk="0" h="418" w="1053">
                  <a:moveTo>
                    <a:pt x="208" y="0"/>
                  </a:moveTo>
                  <a:cubicBezTo>
                    <a:pt x="94" y="0"/>
                    <a:pt x="0" y="94"/>
                    <a:pt x="0" y="210"/>
                  </a:cubicBezTo>
                  <a:cubicBezTo>
                    <a:pt x="0" y="323"/>
                    <a:pt x="94" y="417"/>
                    <a:pt x="208" y="417"/>
                  </a:cubicBezTo>
                  <a:lnTo>
                    <a:pt x="843" y="417"/>
                  </a:lnTo>
                  <a:cubicBezTo>
                    <a:pt x="959" y="417"/>
                    <a:pt x="1053" y="323"/>
                    <a:pt x="1053" y="208"/>
                  </a:cubicBezTo>
                  <a:cubicBezTo>
                    <a:pt x="1053" y="94"/>
                    <a:pt x="959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6"/>
            <p:cNvSpPr/>
            <p:nvPr/>
          </p:nvSpPr>
          <p:spPr>
            <a:xfrm>
              <a:off x="6557365" y="2170221"/>
              <a:ext cx="47332" cy="35358"/>
            </a:xfrm>
            <a:custGeom>
              <a:rect b="b" l="l" r="r" t="t"/>
              <a:pathLst>
                <a:path extrusionOk="0" h="1311" w="1755">
                  <a:moveTo>
                    <a:pt x="1335" y="418"/>
                  </a:moveTo>
                  <a:lnTo>
                    <a:pt x="1335" y="450"/>
                  </a:lnTo>
                  <a:cubicBezTo>
                    <a:pt x="1331" y="699"/>
                    <a:pt x="1125" y="898"/>
                    <a:pt x="876" y="898"/>
                  </a:cubicBezTo>
                  <a:cubicBezTo>
                    <a:pt x="625" y="898"/>
                    <a:pt x="422" y="699"/>
                    <a:pt x="416" y="450"/>
                  </a:cubicBezTo>
                  <a:lnTo>
                    <a:pt x="416" y="418"/>
                  </a:lnTo>
                  <a:close/>
                  <a:moveTo>
                    <a:pt x="254" y="1"/>
                  </a:moveTo>
                  <a:cubicBezTo>
                    <a:pt x="167" y="1"/>
                    <a:pt x="90" y="53"/>
                    <a:pt x="60" y="134"/>
                  </a:cubicBezTo>
                  <a:cubicBezTo>
                    <a:pt x="20" y="234"/>
                    <a:pt x="1" y="341"/>
                    <a:pt x="1" y="450"/>
                  </a:cubicBezTo>
                  <a:cubicBezTo>
                    <a:pt x="7" y="929"/>
                    <a:pt x="398" y="1311"/>
                    <a:pt x="876" y="1311"/>
                  </a:cubicBezTo>
                  <a:cubicBezTo>
                    <a:pt x="1355" y="1311"/>
                    <a:pt x="1745" y="929"/>
                    <a:pt x="1754" y="450"/>
                  </a:cubicBezTo>
                  <a:cubicBezTo>
                    <a:pt x="1754" y="341"/>
                    <a:pt x="1734" y="234"/>
                    <a:pt x="1695" y="134"/>
                  </a:cubicBezTo>
                  <a:cubicBezTo>
                    <a:pt x="1665" y="53"/>
                    <a:pt x="1588" y="1"/>
                    <a:pt x="1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6"/>
            <p:cNvSpPr/>
            <p:nvPr/>
          </p:nvSpPr>
          <p:spPr>
            <a:xfrm>
              <a:off x="6613328" y="2170221"/>
              <a:ext cx="47359" cy="35762"/>
            </a:xfrm>
            <a:custGeom>
              <a:rect b="b" l="l" r="r" t="t"/>
              <a:pathLst>
                <a:path extrusionOk="0" h="1326" w="1756">
                  <a:moveTo>
                    <a:pt x="1336" y="418"/>
                  </a:moveTo>
                  <a:lnTo>
                    <a:pt x="1336" y="450"/>
                  </a:lnTo>
                  <a:cubicBezTo>
                    <a:pt x="1330" y="699"/>
                    <a:pt x="1127" y="898"/>
                    <a:pt x="876" y="898"/>
                  </a:cubicBezTo>
                  <a:cubicBezTo>
                    <a:pt x="627" y="898"/>
                    <a:pt x="424" y="699"/>
                    <a:pt x="417" y="450"/>
                  </a:cubicBezTo>
                  <a:lnTo>
                    <a:pt x="417" y="418"/>
                  </a:lnTo>
                  <a:close/>
                  <a:moveTo>
                    <a:pt x="253" y="1"/>
                  </a:moveTo>
                  <a:cubicBezTo>
                    <a:pt x="168" y="1"/>
                    <a:pt x="90" y="53"/>
                    <a:pt x="59" y="134"/>
                  </a:cubicBezTo>
                  <a:cubicBezTo>
                    <a:pt x="20" y="234"/>
                    <a:pt x="0" y="341"/>
                    <a:pt x="0" y="450"/>
                  </a:cubicBezTo>
                  <a:cubicBezTo>
                    <a:pt x="2" y="933"/>
                    <a:pt x="393" y="1326"/>
                    <a:pt x="878" y="1326"/>
                  </a:cubicBezTo>
                  <a:cubicBezTo>
                    <a:pt x="1363" y="1326"/>
                    <a:pt x="1753" y="933"/>
                    <a:pt x="1756" y="450"/>
                  </a:cubicBezTo>
                  <a:cubicBezTo>
                    <a:pt x="1756" y="341"/>
                    <a:pt x="1736" y="234"/>
                    <a:pt x="1697" y="134"/>
                  </a:cubicBezTo>
                  <a:cubicBezTo>
                    <a:pt x="1666" y="53"/>
                    <a:pt x="1587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6" name="Google Shape;1656;p36"/>
          <p:cNvGrpSpPr/>
          <p:nvPr/>
        </p:nvGrpSpPr>
        <p:grpSpPr>
          <a:xfrm>
            <a:off x="4074689" y="1939983"/>
            <a:ext cx="337799" cy="376852"/>
            <a:chOff x="2368466" y="3813665"/>
            <a:chExt cx="337799" cy="376852"/>
          </a:xfrm>
        </p:grpSpPr>
        <p:sp>
          <p:nvSpPr>
            <p:cNvPr id="1657" name="Google Shape;1657;p36"/>
            <p:cNvSpPr/>
            <p:nvPr/>
          </p:nvSpPr>
          <p:spPr>
            <a:xfrm>
              <a:off x="2407276" y="3813665"/>
              <a:ext cx="260180" cy="376852"/>
            </a:xfrm>
            <a:custGeom>
              <a:rect b="b" l="l" r="r" t="t"/>
              <a:pathLst>
                <a:path extrusionOk="0" h="13973" w="9647">
                  <a:moveTo>
                    <a:pt x="5031" y="2488"/>
                  </a:moveTo>
                  <a:cubicBezTo>
                    <a:pt x="5996" y="2542"/>
                    <a:pt x="6906" y="2990"/>
                    <a:pt x="7644" y="3763"/>
                  </a:cubicBezTo>
                  <a:lnTo>
                    <a:pt x="7644" y="6558"/>
                  </a:lnTo>
                  <a:cubicBezTo>
                    <a:pt x="6815" y="6213"/>
                    <a:pt x="5928" y="6023"/>
                    <a:pt x="5031" y="5990"/>
                  </a:cubicBezTo>
                  <a:lnTo>
                    <a:pt x="5031" y="2488"/>
                  </a:lnTo>
                  <a:close/>
                  <a:moveTo>
                    <a:pt x="1590" y="4254"/>
                  </a:moveTo>
                  <a:lnTo>
                    <a:pt x="1590" y="6728"/>
                  </a:lnTo>
                  <a:cubicBezTo>
                    <a:pt x="1474" y="6787"/>
                    <a:pt x="1365" y="6846"/>
                    <a:pt x="1267" y="6903"/>
                  </a:cubicBezTo>
                  <a:cubicBezTo>
                    <a:pt x="974" y="7073"/>
                    <a:pt x="694" y="7265"/>
                    <a:pt x="432" y="7481"/>
                  </a:cubicBezTo>
                  <a:cubicBezTo>
                    <a:pt x="500" y="6595"/>
                    <a:pt x="738" y="5743"/>
                    <a:pt x="1129" y="4994"/>
                  </a:cubicBezTo>
                  <a:lnTo>
                    <a:pt x="1129" y="4990"/>
                  </a:lnTo>
                  <a:cubicBezTo>
                    <a:pt x="1262" y="4732"/>
                    <a:pt x="1417" y="4488"/>
                    <a:pt x="1590" y="4254"/>
                  </a:cubicBezTo>
                  <a:close/>
                  <a:moveTo>
                    <a:pt x="8059" y="4254"/>
                  </a:moveTo>
                  <a:cubicBezTo>
                    <a:pt x="8721" y="5150"/>
                    <a:pt x="9125" y="6276"/>
                    <a:pt x="9214" y="7484"/>
                  </a:cubicBezTo>
                  <a:cubicBezTo>
                    <a:pt x="8944" y="7265"/>
                    <a:pt x="8653" y="7071"/>
                    <a:pt x="8350" y="6901"/>
                  </a:cubicBezTo>
                  <a:cubicBezTo>
                    <a:pt x="8260" y="6850"/>
                    <a:pt x="8162" y="6798"/>
                    <a:pt x="8059" y="6748"/>
                  </a:cubicBezTo>
                  <a:lnTo>
                    <a:pt x="8059" y="4254"/>
                  </a:lnTo>
                  <a:close/>
                  <a:moveTo>
                    <a:pt x="4616" y="6398"/>
                  </a:moveTo>
                  <a:lnTo>
                    <a:pt x="4616" y="9593"/>
                  </a:lnTo>
                  <a:cubicBezTo>
                    <a:pt x="3976" y="9543"/>
                    <a:pt x="3371" y="9278"/>
                    <a:pt x="2898" y="8844"/>
                  </a:cubicBezTo>
                  <a:cubicBezTo>
                    <a:pt x="2478" y="8457"/>
                    <a:pt x="2168" y="7968"/>
                    <a:pt x="2002" y="7425"/>
                  </a:cubicBezTo>
                  <a:lnTo>
                    <a:pt x="2002" y="6986"/>
                  </a:lnTo>
                  <a:cubicBezTo>
                    <a:pt x="2823" y="6608"/>
                    <a:pt x="3714" y="6407"/>
                    <a:pt x="4616" y="6398"/>
                  </a:cubicBezTo>
                  <a:close/>
                  <a:moveTo>
                    <a:pt x="5031" y="6405"/>
                  </a:moveTo>
                  <a:cubicBezTo>
                    <a:pt x="6123" y="6451"/>
                    <a:pt x="7003" y="6719"/>
                    <a:pt x="7644" y="7010"/>
                  </a:cubicBezTo>
                  <a:lnTo>
                    <a:pt x="7644" y="7427"/>
                  </a:lnTo>
                  <a:cubicBezTo>
                    <a:pt x="7481" y="7964"/>
                    <a:pt x="7175" y="8451"/>
                    <a:pt x="6765" y="8833"/>
                  </a:cubicBezTo>
                  <a:cubicBezTo>
                    <a:pt x="6289" y="9276"/>
                    <a:pt x="5677" y="9543"/>
                    <a:pt x="5031" y="9595"/>
                  </a:cubicBezTo>
                  <a:lnTo>
                    <a:pt x="5031" y="9593"/>
                  </a:lnTo>
                  <a:lnTo>
                    <a:pt x="5031" y="6405"/>
                  </a:lnTo>
                  <a:close/>
                  <a:moveTo>
                    <a:pt x="1524" y="7230"/>
                  </a:moveTo>
                  <a:cubicBezTo>
                    <a:pt x="1542" y="7318"/>
                    <a:pt x="1563" y="7403"/>
                    <a:pt x="1590" y="7488"/>
                  </a:cubicBezTo>
                  <a:lnTo>
                    <a:pt x="1590" y="10006"/>
                  </a:lnTo>
                  <a:cubicBezTo>
                    <a:pt x="858" y="9226"/>
                    <a:pt x="533" y="8331"/>
                    <a:pt x="437" y="8027"/>
                  </a:cubicBezTo>
                  <a:cubicBezTo>
                    <a:pt x="767" y="7719"/>
                    <a:pt x="1131" y="7451"/>
                    <a:pt x="1524" y="7230"/>
                  </a:cubicBezTo>
                  <a:close/>
                  <a:moveTo>
                    <a:pt x="8120" y="7246"/>
                  </a:moveTo>
                  <a:lnTo>
                    <a:pt x="8131" y="7252"/>
                  </a:lnTo>
                  <a:cubicBezTo>
                    <a:pt x="8697" y="7567"/>
                    <a:pt x="9059" y="7885"/>
                    <a:pt x="9210" y="8030"/>
                  </a:cubicBezTo>
                  <a:cubicBezTo>
                    <a:pt x="9114" y="8335"/>
                    <a:pt x="8789" y="9228"/>
                    <a:pt x="8057" y="10008"/>
                  </a:cubicBezTo>
                  <a:lnTo>
                    <a:pt x="8057" y="10006"/>
                  </a:lnTo>
                  <a:lnTo>
                    <a:pt x="8057" y="7488"/>
                  </a:lnTo>
                  <a:cubicBezTo>
                    <a:pt x="8081" y="7409"/>
                    <a:pt x="8103" y="7329"/>
                    <a:pt x="8120" y="7246"/>
                  </a:cubicBezTo>
                  <a:close/>
                  <a:moveTo>
                    <a:pt x="2005" y="8409"/>
                  </a:moveTo>
                  <a:cubicBezTo>
                    <a:pt x="2175" y="8682"/>
                    <a:pt x="2382" y="8933"/>
                    <a:pt x="2620" y="9150"/>
                  </a:cubicBezTo>
                  <a:cubicBezTo>
                    <a:pt x="2823" y="9335"/>
                    <a:pt x="3048" y="9495"/>
                    <a:pt x="3288" y="9623"/>
                  </a:cubicBezTo>
                  <a:lnTo>
                    <a:pt x="3288" y="10226"/>
                  </a:lnTo>
                  <a:lnTo>
                    <a:pt x="2828" y="10226"/>
                  </a:lnTo>
                  <a:cubicBezTo>
                    <a:pt x="2688" y="10228"/>
                    <a:pt x="2550" y="10246"/>
                    <a:pt x="2417" y="10281"/>
                  </a:cubicBezTo>
                  <a:cubicBezTo>
                    <a:pt x="2402" y="10287"/>
                    <a:pt x="2387" y="10292"/>
                    <a:pt x="2371" y="10300"/>
                  </a:cubicBezTo>
                  <a:cubicBezTo>
                    <a:pt x="2363" y="10300"/>
                    <a:pt x="2354" y="10298"/>
                    <a:pt x="2343" y="10298"/>
                  </a:cubicBezTo>
                  <a:cubicBezTo>
                    <a:pt x="2229" y="10298"/>
                    <a:pt x="2116" y="10309"/>
                    <a:pt x="2005" y="10329"/>
                  </a:cubicBezTo>
                  <a:lnTo>
                    <a:pt x="2005" y="8409"/>
                  </a:lnTo>
                  <a:close/>
                  <a:moveTo>
                    <a:pt x="7644" y="8409"/>
                  </a:moveTo>
                  <a:lnTo>
                    <a:pt x="7644" y="10331"/>
                  </a:lnTo>
                  <a:cubicBezTo>
                    <a:pt x="7531" y="10309"/>
                    <a:pt x="7417" y="10300"/>
                    <a:pt x="7304" y="10300"/>
                  </a:cubicBezTo>
                  <a:lnTo>
                    <a:pt x="7304" y="10298"/>
                  </a:lnTo>
                  <a:lnTo>
                    <a:pt x="7291" y="10298"/>
                  </a:lnTo>
                  <a:cubicBezTo>
                    <a:pt x="7138" y="10250"/>
                    <a:pt x="6981" y="10226"/>
                    <a:pt x="6821" y="10226"/>
                  </a:cubicBezTo>
                  <a:lnTo>
                    <a:pt x="6315" y="10226"/>
                  </a:lnTo>
                  <a:lnTo>
                    <a:pt x="6315" y="9647"/>
                  </a:lnTo>
                  <a:cubicBezTo>
                    <a:pt x="6579" y="9510"/>
                    <a:pt x="6823" y="9337"/>
                    <a:pt x="7044" y="9137"/>
                  </a:cubicBezTo>
                  <a:cubicBezTo>
                    <a:pt x="7275" y="8923"/>
                    <a:pt x="7476" y="8678"/>
                    <a:pt x="7644" y="8409"/>
                  </a:cubicBezTo>
                  <a:close/>
                  <a:moveTo>
                    <a:pt x="5902" y="9827"/>
                  </a:moveTo>
                  <a:lnTo>
                    <a:pt x="5902" y="10434"/>
                  </a:lnTo>
                  <a:cubicBezTo>
                    <a:pt x="5902" y="10547"/>
                    <a:pt x="5994" y="10641"/>
                    <a:pt x="6107" y="10641"/>
                  </a:cubicBezTo>
                  <a:lnTo>
                    <a:pt x="6741" y="10641"/>
                  </a:lnTo>
                  <a:lnTo>
                    <a:pt x="5031" y="11813"/>
                  </a:lnTo>
                  <a:lnTo>
                    <a:pt x="5031" y="10006"/>
                  </a:lnTo>
                  <a:cubicBezTo>
                    <a:pt x="5328" y="9988"/>
                    <a:pt x="5620" y="9927"/>
                    <a:pt x="5902" y="9827"/>
                  </a:cubicBezTo>
                  <a:close/>
                  <a:moveTo>
                    <a:pt x="4823" y="1"/>
                  </a:moveTo>
                  <a:cubicBezTo>
                    <a:pt x="4710" y="1"/>
                    <a:pt x="4618" y="93"/>
                    <a:pt x="4618" y="206"/>
                  </a:cubicBezTo>
                  <a:lnTo>
                    <a:pt x="4618" y="2075"/>
                  </a:lnTo>
                  <a:cubicBezTo>
                    <a:pt x="4240" y="2095"/>
                    <a:pt x="3867" y="2167"/>
                    <a:pt x="3511" y="2291"/>
                  </a:cubicBezTo>
                  <a:cubicBezTo>
                    <a:pt x="3404" y="2328"/>
                    <a:pt x="3345" y="2446"/>
                    <a:pt x="3385" y="2556"/>
                  </a:cubicBezTo>
                  <a:cubicBezTo>
                    <a:pt x="3414" y="2640"/>
                    <a:pt x="3494" y="2694"/>
                    <a:pt x="3579" y="2694"/>
                  </a:cubicBezTo>
                  <a:cubicBezTo>
                    <a:pt x="3602" y="2694"/>
                    <a:pt x="3624" y="2690"/>
                    <a:pt x="3647" y="2682"/>
                  </a:cubicBezTo>
                  <a:cubicBezTo>
                    <a:pt x="3961" y="2573"/>
                    <a:pt x="4286" y="2508"/>
                    <a:pt x="4618" y="2488"/>
                  </a:cubicBezTo>
                  <a:lnTo>
                    <a:pt x="4618" y="5986"/>
                  </a:lnTo>
                  <a:cubicBezTo>
                    <a:pt x="3719" y="5997"/>
                    <a:pt x="2830" y="6182"/>
                    <a:pt x="2005" y="6534"/>
                  </a:cubicBezTo>
                  <a:lnTo>
                    <a:pt x="2005" y="3763"/>
                  </a:lnTo>
                  <a:cubicBezTo>
                    <a:pt x="2280" y="3473"/>
                    <a:pt x="2594" y="3219"/>
                    <a:pt x="2939" y="3012"/>
                  </a:cubicBezTo>
                  <a:cubicBezTo>
                    <a:pt x="3033" y="2953"/>
                    <a:pt x="3061" y="2828"/>
                    <a:pt x="3005" y="2732"/>
                  </a:cubicBezTo>
                  <a:cubicBezTo>
                    <a:pt x="2966" y="2669"/>
                    <a:pt x="2898" y="2632"/>
                    <a:pt x="2828" y="2632"/>
                  </a:cubicBezTo>
                  <a:cubicBezTo>
                    <a:pt x="2794" y="2632"/>
                    <a:pt x="2760" y="2641"/>
                    <a:pt x="2729" y="2658"/>
                  </a:cubicBezTo>
                  <a:cubicBezTo>
                    <a:pt x="2470" y="2811"/>
                    <a:pt x="2227" y="2990"/>
                    <a:pt x="2005" y="3191"/>
                  </a:cubicBezTo>
                  <a:lnTo>
                    <a:pt x="2005" y="206"/>
                  </a:lnTo>
                  <a:cubicBezTo>
                    <a:pt x="2000" y="95"/>
                    <a:pt x="1908" y="7"/>
                    <a:pt x="1797" y="7"/>
                  </a:cubicBezTo>
                  <a:cubicBezTo>
                    <a:pt x="1686" y="7"/>
                    <a:pt x="1594" y="95"/>
                    <a:pt x="1590" y="206"/>
                  </a:cubicBezTo>
                  <a:lnTo>
                    <a:pt x="1590" y="3604"/>
                  </a:lnTo>
                  <a:cubicBezTo>
                    <a:pt x="1264" y="3966"/>
                    <a:pt x="987" y="4370"/>
                    <a:pt x="764" y="4805"/>
                  </a:cubicBezTo>
                  <a:cubicBezTo>
                    <a:pt x="273" y="5748"/>
                    <a:pt x="7" y="6842"/>
                    <a:pt x="0" y="7971"/>
                  </a:cubicBezTo>
                  <a:lnTo>
                    <a:pt x="0" y="7973"/>
                  </a:lnTo>
                  <a:cubicBezTo>
                    <a:pt x="0" y="7981"/>
                    <a:pt x="0" y="7990"/>
                    <a:pt x="0" y="7999"/>
                  </a:cubicBezTo>
                  <a:lnTo>
                    <a:pt x="0" y="8003"/>
                  </a:lnTo>
                  <a:cubicBezTo>
                    <a:pt x="2" y="8008"/>
                    <a:pt x="2" y="8014"/>
                    <a:pt x="4" y="8019"/>
                  </a:cubicBezTo>
                  <a:cubicBezTo>
                    <a:pt x="20" y="8080"/>
                    <a:pt x="360" y="9427"/>
                    <a:pt x="1494" y="10499"/>
                  </a:cubicBezTo>
                  <a:cubicBezTo>
                    <a:pt x="843" y="10822"/>
                    <a:pt x="432" y="11484"/>
                    <a:pt x="432" y="12209"/>
                  </a:cubicBezTo>
                  <a:lnTo>
                    <a:pt x="432" y="13761"/>
                  </a:lnTo>
                  <a:cubicBezTo>
                    <a:pt x="432" y="13875"/>
                    <a:pt x="524" y="13966"/>
                    <a:pt x="638" y="13966"/>
                  </a:cubicBezTo>
                  <a:cubicBezTo>
                    <a:pt x="751" y="13966"/>
                    <a:pt x="845" y="13875"/>
                    <a:pt x="845" y="13761"/>
                  </a:cubicBezTo>
                  <a:lnTo>
                    <a:pt x="845" y="12209"/>
                  </a:lnTo>
                  <a:cubicBezTo>
                    <a:pt x="845" y="11676"/>
                    <a:pt x="1129" y="11185"/>
                    <a:pt x="1587" y="10916"/>
                  </a:cubicBezTo>
                  <a:lnTo>
                    <a:pt x="1587" y="13766"/>
                  </a:lnTo>
                  <a:cubicBezTo>
                    <a:pt x="1587" y="13881"/>
                    <a:pt x="1681" y="13973"/>
                    <a:pt x="1795" y="13973"/>
                  </a:cubicBezTo>
                  <a:cubicBezTo>
                    <a:pt x="1908" y="13973"/>
                    <a:pt x="2002" y="13881"/>
                    <a:pt x="2000" y="13766"/>
                  </a:cubicBezTo>
                  <a:lnTo>
                    <a:pt x="2000" y="10752"/>
                  </a:lnTo>
                  <a:cubicBezTo>
                    <a:pt x="2092" y="10730"/>
                    <a:pt x="2186" y="10717"/>
                    <a:pt x="2277" y="10715"/>
                  </a:cubicBezTo>
                  <a:lnTo>
                    <a:pt x="3197" y="11355"/>
                  </a:lnTo>
                  <a:cubicBezTo>
                    <a:pt x="3233" y="11379"/>
                    <a:pt x="3274" y="11391"/>
                    <a:pt x="3314" y="11391"/>
                  </a:cubicBezTo>
                  <a:cubicBezTo>
                    <a:pt x="3380" y="11391"/>
                    <a:pt x="3445" y="11360"/>
                    <a:pt x="3485" y="11303"/>
                  </a:cubicBezTo>
                  <a:cubicBezTo>
                    <a:pt x="3550" y="11209"/>
                    <a:pt x="3526" y="11080"/>
                    <a:pt x="3433" y="11014"/>
                  </a:cubicBezTo>
                  <a:lnTo>
                    <a:pt x="2900" y="10643"/>
                  </a:lnTo>
                  <a:lnTo>
                    <a:pt x="3494" y="10643"/>
                  </a:lnTo>
                  <a:cubicBezTo>
                    <a:pt x="3607" y="10643"/>
                    <a:pt x="3701" y="10549"/>
                    <a:pt x="3701" y="10436"/>
                  </a:cubicBezTo>
                  <a:lnTo>
                    <a:pt x="3701" y="9811"/>
                  </a:lnTo>
                  <a:cubicBezTo>
                    <a:pt x="3994" y="9920"/>
                    <a:pt x="4304" y="9988"/>
                    <a:pt x="4616" y="10008"/>
                  </a:cubicBezTo>
                  <a:lnTo>
                    <a:pt x="4616" y="11837"/>
                  </a:lnTo>
                  <a:lnTo>
                    <a:pt x="3985" y="11396"/>
                  </a:lnTo>
                  <a:cubicBezTo>
                    <a:pt x="3949" y="11371"/>
                    <a:pt x="3908" y="11359"/>
                    <a:pt x="3868" y="11359"/>
                  </a:cubicBezTo>
                  <a:cubicBezTo>
                    <a:pt x="3802" y="11359"/>
                    <a:pt x="3737" y="11391"/>
                    <a:pt x="3697" y="11449"/>
                  </a:cubicBezTo>
                  <a:cubicBezTo>
                    <a:pt x="3631" y="11541"/>
                    <a:pt x="3653" y="11669"/>
                    <a:pt x="3747" y="11735"/>
                  </a:cubicBezTo>
                  <a:lnTo>
                    <a:pt x="4616" y="12340"/>
                  </a:lnTo>
                  <a:lnTo>
                    <a:pt x="4616" y="13766"/>
                  </a:lnTo>
                  <a:cubicBezTo>
                    <a:pt x="4616" y="13879"/>
                    <a:pt x="4708" y="13973"/>
                    <a:pt x="4823" y="13973"/>
                  </a:cubicBezTo>
                  <a:cubicBezTo>
                    <a:pt x="4937" y="13973"/>
                    <a:pt x="5029" y="13879"/>
                    <a:pt x="5029" y="13766"/>
                  </a:cubicBezTo>
                  <a:lnTo>
                    <a:pt x="5029" y="12316"/>
                  </a:lnTo>
                  <a:lnTo>
                    <a:pt x="7358" y="10717"/>
                  </a:lnTo>
                  <a:cubicBezTo>
                    <a:pt x="7363" y="10717"/>
                    <a:pt x="7367" y="10715"/>
                    <a:pt x="7372" y="10713"/>
                  </a:cubicBezTo>
                  <a:cubicBezTo>
                    <a:pt x="7463" y="10717"/>
                    <a:pt x="7555" y="10730"/>
                    <a:pt x="7644" y="10750"/>
                  </a:cubicBezTo>
                  <a:lnTo>
                    <a:pt x="7644" y="13766"/>
                  </a:lnTo>
                  <a:cubicBezTo>
                    <a:pt x="7644" y="13879"/>
                    <a:pt x="7736" y="13973"/>
                    <a:pt x="7850" y="13973"/>
                  </a:cubicBezTo>
                  <a:cubicBezTo>
                    <a:pt x="7965" y="13973"/>
                    <a:pt x="8057" y="13879"/>
                    <a:pt x="8057" y="13766"/>
                  </a:cubicBezTo>
                  <a:lnTo>
                    <a:pt x="8057" y="10916"/>
                  </a:lnTo>
                  <a:cubicBezTo>
                    <a:pt x="8518" y="11185"/>
                    <a:pt x="8800" y="11678"/>
                    <a:pt x="8800" y="12211"/>
                  </a:cubicBezTo>
                  <a:lnTo>
                    <a:pt x="8800" y="13761"/>
                  </a:lnTo>
                  <a:cubicBezTo>
                    <a:pt x="8800" y="13875"/>
                    <a:pt x="8893" y="13969"/>
                    <a:pt x="9007" y="13969"/>
                  </a:cubicBezTo>
                  <a:cubicBezTo>
                    <a:pt x="9121" y="13969"/>
                    <a:pt x="9214" y="13875"/>
                    <a:pt x="9214" y="13761"/>
                  </a:cubicBezTo>
                  <a:lnTo>
                    <a:pt x="9214" y="12211"/>
                  </a:lnTo>
                  <a:cubicBezTo>
                    <a:pt x="9212" y="11484"/>
                    <a:pt x="8802" y="10822"/>
                    <a:pt x="8151" y="10499"/>
                  </a:cubicBezTo>
                  <a:cubicBezTo>
                    <a:pt x="9284" y="9427"/>
                    <a:pt x="9625" y="8078"/>
                    <a:pt x="9640" y="8019"/>
                  </a:cubicBezTo>
                  <a:cubicBezTo>
                    <a:pt x="9640" y="8014"/>
                    <a:pt x="9642" y="8008"/>
                    <a:pt x="9645" y="8003"/>
                  </a:cubicBezTo>
                  <a:cubicBezTo>
                    <a:pt x="9645" y="8001"/>
                    <a:pt x="9645" y="8001"/>
                    <a:pt x="9645" y="7999"/>
                  </a:cubicBezTo>
                  <a:cubicBezTo>
                    <a:pt x="9645" y="7990"/>
                    <a:pt x="9647" y="7981"/>
                    <a:pt x="9647" y="7973"/>
                  </a:cubicBezTo>
                  <a:lnTo>
                    <a:pt x="9647" y="7971"/>
                  </a:lnTo>
                  <a:cubicBezTo>
                    <a:pt x="9636" y="6398"/>
                    <a:pt x="9136" y="4922"/>
                    <a:pt x="8236" y="3813"/>
                  </a:cubicBezTo>
                  <a:lnTo>
                    <a:pt x="8238" y="3811"/>
                  </a:lnTo>
                  <a:cubicBezTo>
                    <a:pt x="8179" y="3739"/>
                    <a:pt x="8120" y="3669"/>
                    <a:pt x="8059" y="3601"/>
                  </a:cubicBezTo>
                  <a:lnTo>
                    <a:pt x="8059" y="206"/>
                  </a:lnTo>
                  <a:cubicBezTo>
                    <a:pt x="8057" y="93"/>
                    <a:pt x="7965" y="1"/>
                    <a:pt x="7852" y="1"/>
                  </a:cubicBezTo>
                  <a:cubicBezTo>
                    <a:pt x="7738" y="1"/>
                    <a:pt x="7644" y="93"/>
                    <a:pt x="7644" y="206"/>
                  </a:cubicBezTo>
                  <a:lnTo>
                    <a:pt x="7644" y="3189"/>
                  </a:lnTo>
                  <a:cubicBezTo>
                    <a:pt x="6885" y="2510"/>
                    <a:pt x="5983" y="2125"/>
                    <a:pt x="5031" y="2075"/>
                  </a:cubicBezTo>
                  <a:lnTo>
                    <a:pt x="5031" y="206"/>
                  </a:lnTo>
                  <a:cubicBezTo>
                    <a:pt x="5031" y="93"/>
                    <a:pt x="4937" y="1"/>
                    <a:pt x="4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6"/>
            <p:cNvSpPr/>
            <p:nvPr/>
          </p:nvSpPr>
          <p:spPr>
            <a:xfrm>
              <a:off x="2368466" y="3813665"/>
              <a:ext cx="11139" cy="376690"/>
            </a:xfrm>
            <a:custGeom>
              <a:rect b="b" l="l" r="r" t="t"/>
              <a:pathLst>
                <a:path extrusionOk="0" h="13967" w="413">
                  <a:moveTo>
                    <a:pt x="204" y="1"/>
                  </a:moveTo>
                  <a:cubicBezTo>
                    <a:pt x="90" y="1"/>
                    <a:pt x="0" y="94"/>
                    <a:pt x="0" y="206"/>
                  </a:cubicBezTo>
                  <a:lnTo>
                    <a:pt x="0" y="13768"/>
                  </a:lnTo>
                  <a:cubicBezTo>
                    <a:pt x="5" y="13879"/>
                    <a:pt x="96" y="13966"/>
                    <a:pt x="208" y="13966"/>
                  </a:cubicBezTo>
                  <a:cubicBezTo>
                    <a:pt x="319" y="13966"/>
                    <a:pt x="409" y="13879"/>
                    <a:pt x="413" y="13768"/>
                  </a:cubicBezTo>
                  <a:lnTo>
                    <a:pt x="413" y="206"/>
                  </a:lnTo>
                  <a:cubicBezTo>
                    <a:pt x="413" y="93"/>
                    <a:pt x="321" y="1"/>
                    <a:pt x="208" y="1"/>
                  </a:cubicBezTo>
                  <a:cubicBezTo>
                    <a:pt x="206" y="1"/>
                    <a:pt x="205" y="1"/>
                    <a:pt x="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6"/>
            <p:cNvSpPr/>
            <p:nvPr/>
          </p:nvSpPr>
          <p:spPr>
            <a:xfrm>
              <a:off x="2695100" y="3813665"/>
              <a:ext cx="11166" cy="376690"/>
            </a:xfrm>
            <a:custGeom>
              <a:rect b="b" l="l" r="r" t="t"/>
              <a:pathLst>
                <a:path extrusionOk="0" h="13967" w="414">
                  <a:moveTo>
                    <a:pt x="212" y="1"/>
                  </a:moveTo>
                  <a:cubicBezTo>
                    <a:pt x="211" y="1"/>
                    <a:pt x="210" y="1"/>
                    <a:pt x="208" y="1"/>
                  </a:cubicBezTo>
                  <a:cubicBezTo>
                    <a:pt x="93" y="1"/>
                    <a:pt x="1" y="93"/>
                    <a:pt x="1" y="206"/>
                  </a:cubicBezTo>
                  <a:lnTo>
                    <a:pt x="1" y="13768"/>
                  </a:lnTo>
                  <a:cubicBezTo>
                    <a:pt x="5" y="13879"/>
                    <a:pt x="97" y="13966"/>
                    <a:pt x="208" y="13966"/>
                  </a:cubicBezTo>
                  <a:cubicBezTo>
                    <a:pt x="320" y="13966"/>
                    <a:pt x="411" y="13879"/>
                    <a:pt x="414" y="13768"/>
                  </a:cubicBezTo>
                  <a:lnTo>
                    <a:pt x="414" y="206"/>
                  </a:lnTo>
                  <a:cubicBezTo>
                    <a:pt x="414" y="94"/>
                    <a:pt x="324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0" name="Google Shape;1660;p36"/>
          <p:cNvGrpSpPr/>
          <p:nvPr/>
        </p:nvGrpSpPr>
        <p:grpSpPr>
          <a:xfrm>
            <a:off x="4062282" y="2814089"/>
            <a:ext cx="362585" cy="376933"/>
            <a:chOff x="3984131" y="3813665"/>
            <a:chExt cx="362585" cy="376933"/>
          </a:xfrm>
        </p:grpSpPr>
        <p:sp>
          <p:nvSpPr>
            <p:cNvPr id="1661" name="Google Shape;1661;p36"/>
            <p:cNvSpPr/>
            <p:nvPr/>
          </p:nvSpPr>
          <p:spPr>
            <a:xfrm>
              <a:off x="4107033" y="4103701"/>
              <a:ext cx="36814" cy="35196"/>
            </a:xfrm>
            <a:custGeom>
              <a:rect b="b" l="l" r="r" t="t"/>
              <a:pathLst>
                <a:path extrusionOk="0" h="1305" w="1365">
                  <a:moveTo>
                    <a:pt x="684" y="0"/>
                  </a:moveTo>
                  <a:cubicBezTo>
                    <a:pt x="596" y="0"/>
                    <a:pt x="520" y="46"/>
                    <a:pt x="520" y="147"/>
                  </a:cubicBezTo>
                  <a:lnTo>
                    <a:pt x="535" y="459"/>
                  </a:lnTo>
                  <a:lnTo>
                    <a:pt x="214" y="354"/>
                  </a:lnTo>
                  <a:cubicBezTo>
                    <a:pt x="199" y="350"/>
                    <a:pt x="184" y="345"/>
                    <a:pt x="168" y="345"/>
                  </a:cubicBezTo>
                  <a:cubicBezTo>
                    <a:pt x="77" y="348"/>
                    <a:pt x="2" y="422"/>
                    <a:pt x="0" y="514"/>
                  </a:cubicBezTo>
                  <a:cubicBezTo>
                    <a:pt x="0" y="592"/>
                    <a:pt x="33" y="653"/>
                    <a:pt x="103" y="669"/>
                  </a:cubicBezTo>
                  <a:lnTo>
                    <a:pt x="422" y="760"/>
                  </a:lnTo>
                  <a:lnTo>
                    <a:pt x="221" y="1046"/>
                  </a:lnTo>
                  <a:cubicBezTo>
                    <a:pt x="197" y="1075"/>
                    <a:pt x="184" y="1110"/>
                    <a:pt x="184" y="1145"/>
                  </a:cubicBezTo>
                  <a:cubicBezTo>
                    <a:pt x="184" y="1245"/>
                    <a:pt x="301" y="1304"/>
                    <a:pt x="373" y="1304"/>
                  </a:cubicBezTo>
                  <a:cubicBezTo>
                    <a:pt x="377" y="1304"/>
                    <a:pt x="381" y="1305"/>
                    <a:pt x="385" y="1305"/>
                  </a:cubicBezTo>
                  <a:cubicBezTo>
                    <a:pt x="424" y="1305"/>
                    <a:pt x="460" y="1283"/>
                    <a:pt x="480" y="1249"/>
                  </a:cubicBezTo>
                  <a:lnTo>
                    <a:pt x="684" y="942"/>
                  </a:lnTo>
                  <a:lnTo>
                    <a:pt x="880" y="1245"/>
                  </a:lnTo>
                  <a:cubicBezTo>
                    <a:pt x="905" y="1283"/>
                    <a:pt x="946" y="1304"/>
                    <a:pt x="990" y="1304"/>
                  </a:cubicBezTo>
                  <a:cubicBezTo>
                    <a:pt x="992" y="1304"/>
                    <a:pt x="994" y="1304"/>
                    <a:pt x="996" y="1304"/>
                  </a:cubicBezTo>
                  <a:cubicBezTo>
                    <a:pt x="1085" y="1304"/>
                    <a:pt x="1184" y="1236"/>
                    <a:pt x="1184" y="1140"/>
                  </a:cubicBezTo>
                  <a:cubicBezTo>
                    <a:pt x="1184" y="1110"/>
                    <a:pt x="1175" y="1077"/>
                    <a:pt x="1157" y="1051"/>
                  </a:cubicBezTo>
                  <a:lnTo>
                    <a:pt x="946" y="743"/>
                  </a:lnTo>
                  <a:lnTo>
                    <a:pt x="1256" y="671"/>
                  </a:lnTo>
                  <a:cubicBezTo>
                    <a:pt x="1319" y="658"/>
                    <a:pt x="1365" y="601"/>
                    <a:pt x="1360" y="535"/>
                  </a:cubicBezTo>
                  <a:cubicBezTo>
                    <a:pt x="1360" y="448"/>
                    <a:pt x="1295" y="348"/>
                    <a:pt x="1201" y="348"/>
                  </a:cubicBezTo>
                  <a:cubicBezTo>
                    <a:pt x="1186" y="348"/>
                    <a:pt x="1170" y="350"/>
                    <a:pt x="1155" y="356"/>
                  </a:cubicBezTo>
                  <a:lnTo>
                    <a:pt x="832" y="466"/>
                  </a:lnTo>
                  <a:lnTo>
                    <a:pt x="832" y="466"/>
                  </a:lnTo>
                  <a:lnTo>
                    <a:pt x="845" y="147"/>
                  </a:lnTo>
                  <a:cubicBezTo>
                    <a:pt x="841" y="46"/>
                    <a:pt x="769" y="0"/>
                    <a:pt x="6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6"/>
            <p:cNvSpPr/>
            <p:nvPr/>
          </p:nvSpPr>
          <p:spPr>
            <a:xfrm>
              <a:off x="4184059" y="4103647"/>
              <a:ext cx="36814" cy="35250"/>
            </a:xfrm>
            <a:custGeom>
              <a:rect b="b" l="l" r="r" t="t"/>
              <a:pathLst>
                <a:path extrusionOk="0" h="1307" w="1365">
                  <a:moveTo>
                    <a:pt x="681" y="0"/>
                  </a:moveTo>
                  <a:cubicBezTo>
                    <a:pt x="596" y="0"/>
                    <a:pt x="520" y="46"/>
                    <a:pt x="518" y="147"/>
                  </a:cubicBezTo>
                  <a:lnTo>
                    <a:pt x="533" y="459"/>
                  </a:lnTo>
                  <a:lnTo>
                    <a:pt x="214" y="354"/>
                  </a:lnTo>
                  <a:cubicBezTo>
                    <a:pt x="199" y="347"/>
                    <a:pt x="184" y="345"/>
                    <a:pt x="168" y="345"/>
                  </a:cubicBezTo>
                  <a:lnTo>
                    <a:pt x="168" y="347"/>
                  </a:lnTo>
                  <a:cubicBezTo>
                    <a:pt x="77" y="350"/>
                    <a:pt x="2" y="424"/>
                    <a:pt x="0" y="516"/>
                  </a:cubicBezTo>
                  <a:cubicBezTo>
                    <a:pt x="0" y="594"/>
                    <a:pt x="33" y="655"/>
                    <a:pt x="103" y="671"/>
                  </a:cubicBezTo>
                  <a:lnTo>
                    <a:pt x="422" y="762"/>
                  </a:lnTo>
                  <a:lnTo>
                    <a:pt x="218" y="1048"/>
                  </a:lnTo>
                  <a:cubicBezTo>
                    <a:pt x="197" y="1077"/>
                    <a:pt x="184" y="1112"/>
                    <a:pt x="184" y="1147"/>
                  </a:cubicBezTo>
                  <a:cubicBezTo>
                    <a:pt x="184" y="1247"/>
                    <a:pt x="301" y="1306"/>
                    <a:pt x="373" y="1306"/>
                  </a:cubicBezTo>
                  <a:cubicBezTo>
                    <a:pt x="377" y="1306"/>
                    <a:pt x="381" y="1307"/>
                    <a:pt x="385" y="1307"/>
                  </a:cubicBezTo>
                  <a:cubicBezTo>
                    <a:pt x="424" y="1307"/>
                    <a:pt x="460" y="1285"/>
                    <a:pt x="480" y="1251"/>
                  </a:cubicBezTo>
                  <a:lnTo>
                    <a:pt x="684" y="944"/>
                  </a:lnTo>
                  <a:lnTo>
                    <a:pt x="882" y="1249"/>
                  </a:lnTo>
                  <a:cubicBezTo>
                    <a:pt x="905" y="1285"/>
                    <a:pt x="946" y="1306"/>
                    <a:pt x="991" y="1306"/>
                  </a:cubicBezTo>
                  <a:cubicBezTo>
                    <a:pt x="994" y="1306"/>
                    <a:pt x="996" y="1306"/>
                    <a:pt x="998" y="1306"/>
                  </a:cubicBezTo>
                  <a:cubicBezTo>
                    <a:pt x="1085" y="1306"/>
                    <a:pt x="1184" y="1238"/>
                    <a:pt x="1184" y="1142"/>
                  </a:cubicBezTo>
                  <a:cubicBezTo>
                    <a:pt x="1186" y="1112"/>
                    <a:pt x="1177" y="1081"/>
                    <a:pt x="1160" y="1055"/>
                  </a:cubicBezTo>
                  <a:lnTo>
                    <a:pt x="946" y="745"/>
                  </a:lnTo>
                  <a:lnTo>
                    <a:pt x="1256" y="671"/>
                  </a:lnTo>
                  <a:cubicBezTo>
                    <a:pt x="1319" y="658"/>
                    <a:pt x="1365" y="601"/>
                    <a:pt x="1360" y="535"/>
                  </a:cubicBezTo>
                  <a:cubicBezTo>
                    <a:pt x="1360" y="448"/>
                    <a:pt x="1295" y="347"/>
                    <a:pt x="1201" y="347"/>
                  </a:cubicBezTo>
                  <a:cubicBezTo>
                    <a:pt x="1186" y="347"/>
                    <a:pt x="1170" y="350"/>
                    <a:pt x="1155" y="356"/>
                  </a:cubicBezTo>
                  <a:lnTo>
                    <a:pt x="832" y="465"/>
                  </a:lnTo>
                  <a:lnTo>
                    <a:pt x="832" y="465"/>
                  </a:lnTo>
                  <a:lnTo>
                    <a:pt x="843" y="147"/>
                  </a:lnTo>
                  <a:cubicBezTo>
                    <a:pt x="841" y="46"/>
                    <a:pt x="769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6"/>
            <p:cNvSpPr/>
            <p:nvPr/>
          </p:nvSpPr>
          <p:spPr>
            <a:xfrm>
              <a:off x="4261086" y="4103701"/>
              <a:ext cx="36760" cy="35196"/>
            </a:xfrm>
            <a:custGeom>
              <a:rect b="b" l="l" r="r" t="t"/>
              <a:pathLst>
                <a:path extrusionOk="0" h="1305" w="1363">
                  <a:moveTo>
                    <a:pt x="681" y="0"/>
                  </a:moveTo>
                  <a:cubicBezTo>
                    <a:pt x="596" y="0"/>
                    <a:pt x="520" y="46"/>
                    <a:pt x="518" y="147"/>
                  </a:cubicBezTo>
                  <a:lnTo>
                    <a:pt x="533" y="459"/>
                  </a:lnTo>
                  <a:lnTo>
                    <a:pt x="212" y="354"/>
                  </a:lnTo>
                  <a:cubicBezTo>
                    <a:pt x="199" y="350"/>
                    <a:pt x="184" y="345"/>
                    <a:pt x="166" y="345"/>
                  </a:cubicBezTo>
                  <a:cubicBezTo>
                    <a:pt x="77" y="348"/>
                    <a:pt x="2" y="422"/>
                    <a:pt x="0" y="514"/>
                  </a:cubicBezTo>
                  <a:cubicBezTo>
                    <a:pt x="0" y="592"/>
                    <a:pt x="33" y="653"/>
                    <a:pt x="103" y="669"/>
                  </a:cubicBezTo>
                  <a:lnTo>
                    <a:pt x="419" y="760"/>
                  </a:lnTo>
                  <a:lnTo>
                    <a:pt x="218" y="1046"/>
                  </a:lnTo>
                  <a:cubicBezTo>
                    <a:pt x="194" y="1075"/>
                    <a:pt x="181" y="1110"/>
                    <a:pt x="184" y="1145"/>
                  </a:cubicBezTo>
                  <a:cubicBezTo>
                    <a:pt x="184" y="1245"/>
                    <a:pt x="301" y="1304"/>
                    <a:pt x="373" y="1304"/>
                  </a:cubicBezTo>
                  <a:cubicBezTo>
                    <a:pt x="377" y="1304"/>
                    <a:pt x="381" y="1305"/>
                    <a:pt x="385" y="1305"/>
                  </a:cubicBezTo>
                  <a:cubicBezTo>
                    <a:pt x="424" y="1305"/>
                    <a:pt x="460" y="1283"/>
                    <a:pt x="480" y="1249"/>
                  </a:cubicBezTo>
                  <a:lnTo>
                    <a:pt x="681" y="942"/>
                  </a:lnTo>
                  <a:lnTo>
                    <a:pt x="880" y="1245"/>
                  </a:lnTo>
                  <a:cubicBezTo>
                    <a:pt x="903" y="1283"/>
                    <a:pt x="946" y="1304"/>
                    <a:pt x="989" y="1304"/>
                  </a:cubicBezTo>
                  <a:cubicBezTo>
                    <a:pt x="992" y="1304"/>
                    <a:pt x="994" y="1304"/>
                    <a:pt x="996" y="1304"/>
                  </a:cubicBezTo>
                  <a:cubicBezTo>
                    <a:pt x="1085" y="1304"/>
                    <a:pt x="1181" y="1236"/>
                    <a:pt x="1181" y="1140"/>
                  </a:cubicBezTo>
                  <a:cubicBezTo>
                    <a:pt x="1184" y="1110"/>
                    <a:pt x="1175" y="1077"/>
                    <a:pt x="1157" y="1051"/>
                  </a:cubicBezTo>
                  <a:lnTo>
                    <a:pt x="943" y="743"/>
                  </a:lnTo>
                  <a:lnTo>
                    <a:pt x="1256" y="671"/>
                  </a:lnTo>
                  <a:cubicBezTo>
                    <a:pt x="1319" y="658"/>
                    <a:pt x="1363" y="601"/>
                    <a:pt x="1358" y="535"/>
                  </a:cubicBezTo>
                  <a:cubicBezTo>
                    <a:pt x="1358" y="448"/>
                    <a:pt x="1295" y="348"/>
                    <a:pt x="1201" y="348"/>
                  </a:cubicBezTo>
                  <a:cubicBezTo>
                    <a:pt x="1184" y="348"/>
                    <a:pt x="1168" y="350"/>
                    <a:pt x="1155" y="356"/>
                  </a:cubicBezTo>
                  <a:lnTo>
                    <a:pt x="832" y="466"/>
                  </a:lnTo>
                  <a:lnTo>
                    <a:pt x="832" y="466"/>
                  </a:lnTo>
                  <a:lnTo>
                    <a:pt x="843" y="147"/>
                  </a:lnTo>
                  <a:cubicBezTo>
                    <a:pt x="841" y="46"/>
                    <a:pt x="767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6"/>
            <p:cNvSpPr/>
            <p:nvPr/>
          </p:nvSpPr>
          <p:spPr>
            <a:xfrm>
              <a:off x="3984131" y="3813665"/>
              <a:ext cx="362585" cy="376933"/>
            </a:xfrm>
            <a:custGeom>
              <a:rect b="b" l="l" r="r" t="t"/>
              <a:pathLst>
                <a:path extrusionOk="0" h="13976" w="13444">
                  <a:moveTo>
                    <a:pt x="7396" y="2315"/>
                  </a:moveTo>
                  <a:lnTo>
                    <a:pt x="7396" y="3409"/>
                  </a:lnTo>
                  <a:lnTo>
                    <a:pt x="2513" y="3409"/>
                  </a:lnTo>
                  <a:lnTo>
                    <a:pt x="2513" y="2315"/>
                  </a:lnTo>
                  <a:close/>
                  <a:moveTo>
                    <a:pt x="3105" y="1"/>
                  </a:moveTo>
                  <a:cubicBezTo>
                    <a:pt x="2974" y="1"/>
                    <a:pt x="2867" y="106"/>
                    <a:pt x="2867" y="237"/>
                  </a:cubicBezTo>
                  <a:lnTo>
                    <a:pt x="2867" y="1132"/>
                  </a:lnTo>
                  <a:cubicBezTo>
                    <a:pt x="2863" y="1267"/>
                    <a:pt x="2970" y="1376"/>
                    <a:pt x="3105" y="1376"/>
                  </a:cubicBezTo>
                  <a:cubicBezTo>
                    <a:pt x="3238" y="1376"/>
                    <a:pt x="3345" y="1267"/>
                    <a:pt x="3341" y="1132"/>
                  </a:cubicBezTo>
                  <a:lnTo>
                    <a:pt x="3341" y="475"/>
                  </a:lnTo>
                  <a:lnTo>
                    <a:pt x="6448" y="475"/>
                  </a:lnTo>
                  <a:lnTo>
                    <a:pt x="6448" y="1842"/>
                  </a:lnTo>
                  <a:lnTo>
                    <a:pt x="2275" y="1842"/>
                  </a:lnTo>
                  <a:cubicBezTo>
                    <a:pt x="2144" y="1842"/>
                    <a:pt x="2040" y="1949"/>
                    <a:pt x="2040" y="2080"/>
                  </a:cubicBezTo>
                  <a:lnTo>
                    <a:pt x="2040" y="3647"/>
                  </a:lnTo>
                  <a:cubicBezTo>
                    <a:pt x="2040" y="3778"/>
                    <a:pt x="2144" y="3885"/>
                    <a:pt x="2275" y="3885"/>
                  </a:cubicBezTo>
                  <a:lnTo>
                    <a:pt x="2976" y="3885"/>
                  </a:lnTo>
                  <a:lnTo>
                    <a:pt x="2976" y="4820"/>
                  </a:lnTo>
                  <a:cubicBezTo>
                    <a:pt x="2446" y="5246"/>
                    <a:pt x="2136" y="5890"/>
                    <a:pt x="2133" y="6569"/>
                  </a:cubicBezTo>
                  <a:lnTo>
                    <a:pt x="2133" y="9047"/>
                  </a:lnTo>
                  <a:lnTo>
                    <a:pt x="238" y="9047"/>
                  </a:lnTo>
                  <a:cubicBezTo>
                    <a:pt x="107" y="9047"/>
                    <a:pt x="0" y="9152"/>
                    <a:pt x="0" y="9283"/>
                  </a:cubicBezTo>
                  <a:lnTo>
                    <a:pt x="0" y="13737"/>
                  </a:lnTo>
                  <a:cubicBezTo>
                    <a:pt x="0" y="13868"/>
                    <a:pt x="107" y="13973"/>
                    <a:pt x="238" y="13973"/>
                  </a:cubicBezTo>
                  <a:lnTo>
                    <a:pt x="2592" y="13973"/>
                  </a:lnTo>
                  <a:cubicBezTo>
                    <a:pt x="2719" y="13969"/>
                    <a:pt x="2821" y="13864"/>
                    <a:pt x="2821" y="13737"/>
                  </a:cubicBezTo>
                  <a:cubicBezTo>
                    <a:pt x="2821" y="13608"/>
                    <a:pt x="2719" y="13503"/>
                    <a:pt x="2592" y="13501"/>
                  </a:cubicBezTo>
                  <a:lnTo>
                    <a:pt x="474" y="13501"/>
                  </a:lnTo>
                  <a:lnTo>
                    <a:pt x="474" y="9519"/>
                  </a:lnTo>
                  <a:lnTo>
                    <a:pt x="2133" y="9519"/>
                  </a:lnTo>
                  <a:lnTo>
                    <a:pt x="2133" y="10503"/>
                  </a:lnTo>
                  <a:cubicBezTo>
                    <a:pt x="2133" y="10650"/>
                    <a:pt x="2164" y="10796"/>
                    <a:pt x="2221" y="10929"/>
                  </a:cubicBezTo>
                  <a:lnTo>
                    <a:pt x="2236" y="11213"/>
                  </a:lnTo>
                  <a:lnTo>
                    <a:pt x="2236" y="11213"/>
                  </a:lnTo>
                  <a:lnTo>
                    <a:pt x="1915" y="11108"/>
                  </a:lnTo>
                  <a:cubicBezTo>
                    <a:pt x="1900" y="11102"/>
                    <a:pt x="1885" y="11099"/>
                    <a:pt x="1869" y="11099"/>
                  </a:cubicBezTo>
                  <a:cubicBezTo>
                    <a:pt x="1778" y="11102"/>
                    <a:pt x="1703" y="11176"/>
                    <a:pt x="1701" y="11268"/>
                  </a:cubicBezTo>
                  <a:cubicBezTo>
                    <a:pt x="1701" y="11346"/>
                    <a:pt x="1734" y="11407"/>
                    <a:pt x="1806" y="11423"/>
                  </a:cubicBezTo>
                  <a:lnTo>
                    <a:pt x="2123" y="11514"/>
                  </a:lnTo>
                  <a:lnTo>
                    <a:pt x="1922" y="11800"/>
                  </a:lnTo>
                  <a:cubicBezTo>
                    <a:pt x="1898" y="11829"/>
                    <a:pt x="1885" y="11864"/>
                    <a:pt x="1885" y="11899"/>
                  </a:cubicBezTo>
                  <a:cubicBezTo>
                    <a:pt x="1885" y="11999"/>
                    <a:pt x="2002" y="12058"/>
                    <a:pt x="2074" y="12058"/>
                  </a:cubicBezTo>
                  <a:cubicBezTo>
                    <a:pt x="2078" y="12058"/>
                    <a:pt x="2082" y="12059"/>
                    <a:pt x="2086" y="12059"/>
                  </a:cubicBezTo>
                  <a:cubicBezTo>
                    <a:pt x="2125" y="12059"/>
                    <a:pt x="2162" y="12037"/>
                    <a:pt x="2181" y="12003"/>
                  </a:cubicBezTo>
                  <a:lnTo>
                    <a:pt x="2385" y="11696"/>
                  </a:lnTo>
                  <a:lnTo>
                    <a:pt x="2581" y="11999"/>
                  </a:lnTo>
                  <a:cubicBezTo>
                    <a:pt x="2606" y="12037"/>
                    <a:pt x="2647" y="12058"/>
                    <a:pt x="2692" y="12058"/>
                  </a:cubicBezTo>
                  <a:cubicBezTo>
                    <a:pt x="2695" y="12058"/>
                    <a:pt x="2697" y="12058"/>
                    <a:pt x="2699" y="12058"/>
                  </a:cubicBezTo>
                  <a:cubicBezTo>
                    <a:pt x="2786" y="12058"/>
                    <a:pt x="2885" y="11990"/>
                    <a:pt x="2885" y="11894"/>
                  </a:cubicBezTo>
                  <a:cubicBezTo>
                    <a:pt x="2885" y="11864"/>
                    <a:pt x="2876" y="11831"/>
                    <a:pt x="2861" y="11805"/>
                  </a:cubicBezTo>
                  <a:lnTo>
                    <a:pt x="2647" y="11497"/>
                  </a:lnTo>
                  <a:lnTo>
                    <a:pt x="2740" y="11475"/>
                  </a:lnTo>
                  <a:cubicBezTo>
                    <a:pt x="2896" y="11551"/>
                    <a:pt x="3056" y="11585"/>
                    <a:pt x="3213" y="11585"/>
                  </a:cubicBezTo>
                  <a:cubicBezTo>
                    <a:pt x="3779" y="11585"/>
                    <a:pt x="4291" y="11130"/>
                    <a:pt x="4291" y="10506"/>
                  </a:cubicBezTo>
                  <a:lnTo>
                    <a:pt x="4291" y="9521"/>
                  </a:lnTo>
                  <a:lnTo>
                    <a:pt x="12970" y="9521"/>
                  </a:lnTo>
                  <a:lnTo>
                    <a:pt x="12970" y="13501"/>
                  </a:lnTo>
                  <a:lnTo>
                    <a:pt x="3537" y="13501"/>
                  </a:lnTo>
                  <a:cubicBezTo>
                    <a:pt x="3411" y="13506"/>
                    <a:pt x="3308" y="13610"/>
                    <a:pt x="3308" y="13737"/>
                  </a:cubicBezTo>
                  <a:cubicBezTo>
                    <a:pt x="3308" y="13866"/>
                    <a:pt x="3411" y="13971"/>
                    <a:pt x="3537" y="13975"/>
                  </a:cubicBezTo>
                  <a:lnTo>
                    <a:pt x="13208" y="13975"/>
                  </a:lnTo>
                  <a:cubicBezTo>
                    <a:pt x="13339" y="13975"/>
                    <a:pt x="13444" y="13868"/>
                    <a:pt x="13444" y="13737"/>
                  </a:cubicBezTo>
                  <a:lnTo>
                    <a:pt x="13444" y="9283"/>
                  </a:lnTo>
                  <a:cubicBezTo>
                    <a:pt x="13444" y="9152"/>
                    <a:pt x="13339" y="9045"/>
                    <a:pt x="13208" y="9045"/>
                  </a:cubicBezTo>
                  <a:lnTo>
                    <a:pt x="4291" y="9045"/>
                  </a:lnTo>
                  <a:lnTo>
                    <a:pt x="4291" y="8420"/>
                  </a:lnTo>
                  <a:cubicBezTo>
                    <a:pt x="4414" y="8453"/>
                    <a:pt x="4539" y="8469"/>
                    <a:pt x="4661" y="8469"/>
                  </a:cubicBezTo>
                  <a:cubicBezTo>
                    <a:pt x="5245" y="8469"/>
                    <a:pt x="5788" y="8111"/>
                    <a:pt x="6003" y="7540"/>
                  </a:cubicBezTo>
                  <a:cubicBezTo>
                    <a:pt x="6262" y="6853"/>
                    <a:pt x="5959" y="6080"/>
                    <a:pt x="5299" y="5752"/>
                  </a:cubicBezTo>
                  <a:cubicBezTo>
                    <a:pt x="5267" y="5736"/>
                    <a:pt x="5232" y="5729"/>
                    <a:pt x="5198" y="5729"/>
                  </a:cubicBezTo>
                  <a:cubicBezTo>
                    <a:pt x="5112" y="5729"/>
                    <a:pt x="5028" y="5778"/>
                    <a:pt x="4987" y="5859"/>
                  </a:cubicBezTo>
                  <a:cubicBezTo>
                    <a:pt x="4930" y="5975"/>
                    <a:pt x="4976" y="6117"/>
                    <a:pt x="5090" y="6176"/>
                  </a:cubicBezTo>
                  <a:cubicBezTo>
                    <a:pt x="5555" y="6416"/>
                    <a:pt x="5741" y="6986"/>
                    <a:pt x="5509" y="7455"/>
                  </a:cubicBezTo>
                  <a:cubicBezTo>
                    <a:pt x="5341" y="7791"/>
                    <a:pt x="5002" y="7987"/>
                    <a:pt x="4648" y="7987"/>
                  </a:cubicBezTo>
                  <a:cubicBezTo>
                    <a:pt x="4510" y="7987"/>
                    <a:pt x="4369" y="7957"/>
                    <a:pt x="4236" y="7894"/>
                  </a:cubicBezTo>
                  <a:cubicBezTo>
                    <a:pt x="4203" y="7878"/>
                    <a:pt x="4166" y="7870"/>
                    <a:pt x="4129" y="7870"/>
                  </a:cubicBezTo>
                  <a:cubicBezTo>
                    <a:pt x="4110" y="7870"/>
                    <a:pt x="4091" y="7872"/>
                    <a:pt x="4072" y="7877"/>
                  </a:cubicBezTo>
                  <a:lnTo>
                    <a:pt x="4053" y="7877"/>
                  </a:lnTo>
                  <a:cubicBezTo>
                    <a:pt x="3924" y="7877"/>
                    <a:pt x="3817" y="7984"/>
                    <a:pt x="3817" y="8115"/>
                  </a:cubicBezTo>
                  <a:lnTo>
                    <a:pt x="3817" y="10503"/>
                  </a:lnTo>
                  <a:cubicBezTo>
                    <a:pt x="3817" y="10837"/>
                    <a:pt x="3546" y="11108"/>
                    <a:pt x="3212" y="11108"/>
                  </a:cubicBezTo>
                  <a:cubicBezTo>
                    <a:pt x="2876" y="11108"/>
                    <a:pt x="2605" y="10837"/>
                    <a:pt x="2605" y="10503"/>
                  </a:cubicBezTo>
                  <a:lnTo>
                    <a:pt x="2605" y="6569"/>
                  </a:lnTo>
                  <a:cubicBezTo>
                    <a:pt x="2607" y="5997"/>
                    <a:pt x="2885" y="5462"/>
                    <a:pt x="3350" y="5128"/>
                  </a:cubicBezTo>
                  <a:cubicBezTo>
                    <a:pt x="3411" y="5084"/>
                    <a:pt x="3448" y="5012"/>
                    <a:pt x="3448" y="4936"/>
                  </a:cubicBezTo>
                  <a:lnTo>
                    <a:pt x="3448" y="3883"/>
                  </a:lnTo>
                  <a:lnTo>
                    <a:pt x="6448" y="3883"/>
                  </a:lnTo>
                  <a:lnTo>
                    <a:pt x="6448" y="5019"/>
                  </a:lnTo>
                  <a:cubicBezTo>
                    <a:pt x="6448" y="5088"/>
                    <a:pt x="6479" y="5156"/>
                    <a:pt x="6533" y="5202"/>
                  </a:cubicBezTo>
                  <a:cubicBezTo>
                    <a:pt x="6944" y="5538"/>
                    <a:pt x="7182" y="6038"/>
                    <a:pt x="7182" y="6569"/>
                  </a:cubicBezTo>
                  <a:lnTo>
                    <a:pt x="7182" y="8161"/>
                  </a:lnTo>
                  <a:cubicBezTo>
                    <a:pt x="7177" y="8296"/>
                    <a:pt x="7284" y="8405"/>
                    <a:pt x="7420" y="8405"/>
                  </a:cubicBezTo>
                  <a:cubicBezTo>
                    <a:pt x="7553" y="8405"/>
                    <a:pt x="7660" y="8296"/>
                    <a:pt x="7655" y="8161"/>
                  </a:cubicBezTo>
                  <a:lnTo>
                    <a:pt x="7655" y="6569"/>
                  </a:lnTo>
                  <a:cubicBezTo>
                    <a:pt x="7655" y="5938"/>
                    <a:pt x="7389" y="5335"/>
                    <a:pt x="6922" y="4912"/>
                  </a:cubicBezTo>
                  <a:lnTo>
                    <a:pt x="6922" y="3883"/>
                  </a:lnTo>
                  <a:lnTo>
                    <a:pt x="7631" y="3883"/>
                  </a:lnTo>
                  <a:cubicBezTo>
                    <a:pt x="7762" y="3883"/>
                    <a:pt x="7867" y="3778"/>
                    <a:pt x="7867" y="3647"/>
                  </a:cubicBezTo>
                  <a:lnTo>
                    <a:pt x="7867" y="2080"/>
                  </a:lnTo>
                  <a:cubicBezTo>
                    <a:pt x="7867" y="1949"/>
                    <a:pt x="7762" y="1842"/>
                    <a:pt x="7631" y="1842"/>
                  </a:cubicBezTo>
                  <a:lnTo>
                    <a:pt x="6922" y="1842"/>
                  </a:lnTo>
                  <a:lnTo>
                    <a:pt x="6922" y="237"/>
                  </a:lnTo>
                  <a:cubicBezTo>
                    <a:pt x="6922" y="106"/>
                    <a:pt x="6817" y="1"/>
                    <a:pt x="6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5" name="Google Shape;1665;p36"/>
          <p:cNvGrpSpPr/>
          <p:nvPr/>
        </p:nvGrpSpPr>
        <p:grpSpPr>
          <a:xfrm>
            <a:off x="4064724" y="3699156"/>
            <a:ext cx="357720" cy="355148"/>
            <a:chOff x="1952836" y="3680964"/>
            <a:chExt cx="357720" cy="355148"/>
          </a:xfrm>
        </p:grpSpPr>
        <p:sp>
          <p:nvSpPr>
            <p:cNvPr id="1666" name="Google Shape;1666;p36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6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6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6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6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36"/>
          <p:cNvGrpSpPr/>
          <p:nvPr/>
        </p:nvGrpSpPr>
        <p:grpSpPr>
          <a:xfrm rot="5400000">
            <a:off x="-50550" y="429750"/>
            <a:ext cx="1200300" cy="340800"/>
            <a:chOff x="409875" y="4565300"/>
            <a:chExt cx="1200300" cy="340800"/>
          </a:xfrm>
        </p:grpSpPr>
        <p:sp>
          <p:nvSpPr>
            <p:cNvPr id="1672" name="Google Shape;1672;p36"/>
            <p:cNvSpPr/>
            <p:nvPr/>
          </p:nvSpPr>
          <p:spPr>
            <a:xfrm>
              <a:off x="409875" y="4565300"/>
              <a:ext cx="1200300" cy="34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3" name="Google Shape;1673;p36"/>
            <p:cNvGrpSpPr/>
            <p:nvPr/>
          </p:nvGrpSpPr>
          <p:grpSpPr>
            <a:xfrm>
              <a:off x="635170" y="4596024"/>
              <a:ext cx="749693" cy="279355"/>
              <a:chOff x="7980725" y="4734725"/>
              <a:chExt cx="450050" cy="167700"/>
            </a:xfrm>
          </p:grpSpPr>
          <p:sp>
            <p:nvSpPr>
              <p:cNvPr id="1674" name="Google Shape;1674;p36"/>
              <p:cNvSpPr/>
              <p:nvPr/>
            </p:nvSpPr>
            <p:spPr>
              <a:xfrm>
                <a:off x="7980725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6"/>
              <p:cNvSpPr/>
              <p:nvPr/>
            </p:nvSpPr>
            <p:spPr>
              <a:xfrm>
                <a:off x="8121900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6"/>
              <p:cNvSpPr/>
              <p:nvPr/>
            </p:nvSpPr>
            <p:spPr>
              <a:xfrm>
                <a:off x="8263075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7" name="Google Shape;1677;p36"/>
          <p:cNvSpPr/>
          <p:nvPr/>
        </p:nvSpPr>
        <p:spPr>
          <a:xfrm>
            <a:off x="3938501" y="4406563"/>
            <a:ext cx="610200" cy="610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6"/>
          <p:cNvSpPr txBox="1"/>
          <p:nvPr/>
        </p:nvSpPr>
        <p:spPr>
          <a:xfrm>
            <a:off x="1249300" y="4542900"/>
            <a:ext cx="2597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Tokenization</a:t>
            </a:r>
            <a:endParaRPr b="1" sz="2000">
              <a:solidFill>
                <a:srgbClr val="C9272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79" name="Google Shape;1679;p36"/>
          <p:cNvSpPr txBox="1"/>
          <p:nvPr/>
        </p:nvSpPr>
        <p:spPr>
          <a:xfrm>
            <a:off x="4768475" y="4532463"/>
            <a:ext cx="3380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Tokenization</a:t>
            </a:r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 of tweets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80" name="Google Shape;1680;p36"/>
          <p:cNvGrpSpPr/>
          <p:nvPr/>
        </p:nvGrpSpPr>
        <p:grpSpPr>
          <a:xfrm flipH="1" rot="10800000">
            <a:off x="4063430" y="4549128"/>
            <a:ext cx="360356" cy="343462"/>
            <a:chOff x="6870193" y="2295620"/>
            <a:chExt cx="360356" cy="343462"/>
          </a:xfrm>
        </p:grpSpPr>
        <p:sp>
          <p:nvSpPr>
            <p:cNvPr id="1681" name="Google Shape;1681;p36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6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37"/>
          <p:cNvSpPr/>
          <p:nvPr/>
        </p:nvSpPr>
        <p:spPr>
          <a:xfrm flipH="1" rot="-5400000">
            <a:off x="6563300" y="197675"/>
            <a:ext cx="536400" cy="46248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37"/>
          <p:cNvSpPr txBox="1"/>
          <p:nvPr>
            <p:ph idx="3" type="subTitle"/>
          </p:nvPr>
        </p:nvSpPr>
        <p:spPr>
          <a:xfrm>
            <a:off x="-14325" y="944675"/>
            <a:ext cx="42300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Roboto"/>
              <a:buChar char="●"/>
            </a:pPr>
            <a:r>
              <a:rPr i="1" lang="en" sz="1600">
                <a:solidFill>
                  <a:srgbClr val="000000"/>
                </a:solidFill>
              </a:rPr>
              <a:t>"We hate niggers, we hate faggots and we hate spics"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EE9004"/>
              </a:buClr>
              <a:buSzPts val="1600"/>
              <a:buFont typeface="Roboto"/>
              <a:buChar char="●"/>
            </a:pPr>
            <a:r>
              <a:rPr i="1" lang="en" sz="1600">
                <a:solidFill>
                  <a:srgbClr val="000000"/>
                </a:solidFill>
              </a:rPr>
              <a:t>“RT @HerMoufPiece: Hairy pussy bitch you the type that got herps”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B300"/>
              </a:buClr>
              <a:buSzPts val="1600"/>
              <a:buFont typeface="Roboto"/>
              <a:buChar char="●"/>
            </a:pPr>
            <a:r>
              <a:rPr i="1" lang="en" sz="1600">
                <a:solidFill>
                  <a:srgbClr val="000000"/>
                </a:solidFill>
              </a:rPr>
              <a:t>“Got my vans on.. My pockets chunky”</a:t>
            </a:r>
            <a:endParaRPr/>
          </a:p>
        </p:txBody>
      </p:sp>
      <p:sp>
        <p:nvSpPr>
          <p:cNvPr id="1689" name="Google Shape;1689;p37"/>
          <p:cNvSpPr/>
          <p:nvPr/>
        </p:nvSpPr>
        <p:spPr>
          <a:xfrm rot="5400000">
            <a:off x="1903675" y="-1624162"/>
            <a:ext cx="560400" cy="4368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9272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37"/>
          <p:cNvSpPr txBox="1"/>
          <p:nvPr/>
        </p:nvSpPr>
        <p:spPr>
          <a:xfrm>
            <a:off x="138075" y="346850"/>
            <a:ext cx="4079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Before Pre-Processing</a:t>
            </a:r>
            <a:endParaRPr sz="300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1" name="Google Shape;1691;p37"/>
          <p:cNvSpPr txBox="1"/>
          <p:nvPr/>
        </p:nvSpPr>
        <p:spPr>
          <a:xfrm>
            <a:off x="4733912" y="2300686"/>
            <a:ext cx="3843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4EEE9"/>
                </a:solidFill>
                <a:latin typeface="Fira Sans"/>
                <a:ea typeface="Fira Sans"/>
                <a:cs typeface="Fira Sans"/>
                <a:sym typeface="Fira Sans"/>
              </a:rPr>
              <a:t>After Pre-Processing </a:t>
            </a:r>
            <a:endParaRPr sz="3000">
              <a:solidFill>
                <a:srgbClr val="F4EEE9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2" name="Google Shape;1692;p37"/>
          <p:cNvSpPr txBox="1"/>
          <p:nvPr>
            <p:ph idx="3" type="subTitle"/>
          </p:nvPr>
        </p:nvSpPr>
        <p:spPr>
          <a:xfrm>
            <a:off x="4523150" y="2955050"/>
            <a:ext cx="46209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Roboto"/>
              <a:buChar char="●"/>
            </a:pPr>
            <a:r>
              <a:rPr i="1" lang="en" sz="1600">
                <a:solidFill>
                  <a:srgbClr val="000000"/>
                </a:solidFill>
              </a:rPr>
              <a:t>['We', 'hate', 'niggers', 'we', 'hate', 'faggots', 'and', 'we', 'hate', 'spics']</a:t>
            </a:r>
            <a:endParaRPr i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EE9004"/>
              </a:buClr>
              <a:buSzPts val="1600"/>
              <a:buFont typeface="Roboto"/>
              <a:buChar char="●"/>
            </a:pPr>
            <a:r>
              <a:rPr i="1" lang="en" sz="1600">
                <a:solidFill>
                  <a:srgbClr val="000000"/>
                </a:solidFill>
              </a:rPr>
              <a:t>['Hairy', 'pussy', 'bitch', 'you', 'the', 'type', 'that', 'got', 'herps']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B300"/>
              </a:buClr>
              <a:buSzPts val="1600"/>
              <a:buFont typeface="Roboto"/>
              <a:buChar char="●"/>
            </a:pPr>
            <a:r>
              <a:rPr i="1" lang="en" sz="1600">
                <a:solidFill>
                  <a:srgbClr val="000000"/>
                </a:solidFill>
              </a:rPr>
              <a:t>['Got', 'my', 'vans', 'on', 'My', 'pockets', 'chunky']</a:t>
            </a:r>
            <a:endParaRPr/>
          </a:p>
        </p:txBody>
      </p:sp>
      <p:pic>
        <p:nvPicPr>
          <p:cNvPr id="1693" name="Google Shape;1693;p37"/>
          <p:cNvPicPr preferRelativeResize="0"/>
          <p:nvPr/>
        </p:nvPicPr>
        <p:blipFill rotWithShape="1">
          <a:blip r:embed="rId3">
            <a:alphaModFix/>
          </a:blip>
          <a:srcRect b="0" l="8642" r="0" t="0"/>
          <a:stretch/>
        </p:blipFill>
        <p:spPr>
          <a:xfrm>
            <a:off x="1793775" y="2917774"/>
            <a:ext cx="2211000" cy="2169600"/>
          </a:xfrm>
          <a:prstGeom prst="ellipse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94" name="Google Shape;1694;p37"/>
          <p:cNvGrpSpPr/>
          <p:nvPr/>
        </p:nvGrpSpPr>
        <p:grpSpPr>
          <a:xfrm rot="10800000">
            <a:off x="7943700" y="199400"/>
            <a:ext cx="1200300" cy="340800"/>
            <a:chOff x="409875" y="4565300"/>
            <a:chExt cx="1200300" cy="340800"/>
          </a:xfrm>
        </p:grpSpPr>
        <p:sp>
          <p:nvSpPr>
            <p:cNvPr id="1695" name="Google Shape;1695;p37"/>
            <p:cNvSpPr/>
            <p:nvPr/>
          </p:nvSpPr>
          <p:spPr>
            <a:xfrm>
              <a:off x="409875" y="4565300"/>
              <a:ext cx="1200300" cy="34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6" name="Google Shape;1696;p37"/>
            <p:cNvGrpSpPr/>
            <p:nvPr/>
          </p:nvGrpSpPr>
          <p:grpSpPr>
            <a:xfrm>
              <a:off x="635170" y="4596024"/>
              <a:ext cx="749693" cy="279355"/>
              <a:chOff x="7980725" y="4734725"/>
              <a:chExt cx="450050" cy="167700"/>
            </a:xfrm>
          </p:grpSpPr>
          <p:sp>
            <p:nvSpPr>
              <p:cNvPr id="1697" name="Google Shape;1697;p37"/>
              <p:cNvSpPr/>
              <p:nvPr/>
            </p:nvSpPr>
            <p:spPr>
              <a:xfrm>
                <a:off x="7980725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7"/>
              <p:cNvSpPr/>
              <p:nvPr/>
            </p:nvSpPr>
            <p:spPr>
              <a:xfrm>
                <a:off x="8121900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7"/>
              <p:cNvSpPr/>
              <p:nvPr/>
            </p:nvSpPr>
            <p:spPr>
              <a:xfrm>
                <a:off x="8263075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8"/>
          <p:cNvSpPr/>
          <p:nvPr/>
        </p:nvSpPr>
        <p:spPr>
          <a:xfrm rot="5400000">
            <a:off x="3527675" y="-488388"/>
            <a:ext cx="633000" cy="7683300"/>
          </a:xfrm>
          <a:prstGeom prst="round2SameRect">
            <a:avLst>
              <a:gd fmla="val 47889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38"/>
          <p:cNvSpPr txBox="1"/>
          <p:nvPr>
            <p:ph type="title"/>
          </p:nvPr>
        </p:nvSpPr>
        <p:spPr>
          <a:xfrm>
            <a:off x="425150" y="3087312"/>
            <a:ext cx="5208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Text Classification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706" name="Google Shape;1706;p38"/>
          <p:cNvSpPr txBox="1"/>
          <p:nvPr>
            <p:ph idx="4294967295" type="subTitle"/>
          </p:nvPr>
        </p:nvSpPr>
        <p:spPr>
          <a:xfrm>
            <a:off x="425150" y="1893147"/>
            <a:ext cx="6587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900"/>
              <a:t>Can we distinguish tweets that contain hate speech or offensive language?</a:t>
            </a:r>
            <a:endParaRPr i="1" sz="2900"/>
          </a:p>
        </p:txBody>
      </p:sp>
      <p:pic>
        <p:nvPicPr>
          <p:cNvPr id="1707" name="Google Shape;1707;p38"/>
          <p:cNvPicPr preferRelativeResize="0"/>
          <p:nvPr/>
        </p:nvPicPr>
        <p:blipFill rotWithShape="1">
          <a:blip r:embed="rId3">
            <a:alphaModFix/>
          </a:blip>
          <a:srcRect b="1662" l="0" r="0" t="1672"/>
          <a:stretch/>
        </p:blipFill>
        <p:spPr>
          <a:xfrm flipH="1">
            <a:off x="4897725" y="1021775"/>
            <a:ext cx="4246276" cy="41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39"/>
          <p:cNvSpPr/>
          <p:nvPr/>
        </p:nvSpPr>
        <p:spPr>
          <a:xfrm flipH="1">
            <a:off x="3773136" y="1212409"/>
            <a:ext cx="5092200" cy="560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Text Representation</a:t>
            </a:r>
            <a:endParaRPr/>
          </a:p>
        </p:txBody>
      </p:sp>
      <p:sp>
        <p:nvSpPr>
          <p:cNvPr id="1713" name="Google Shape;1713;p39"/>
          <p:cNvSpPr txBox="1"/>
          <p:nvPr>
            <p:ph type="title"/>
          </p:nvPr>
        </p:nvSpPr>
        <p:spPr>
          <a:xfrm>
            <a:off x="110400" y="21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1714" name="Google Shape;1714;p39"/>
          <p:cNvSpPr txBox="1"/>
          <p:nvPr/>
        </p:nvSpPr>
        <p:spPr>
          <a:xfrm>
            <a:off x="4372452" y="2196075"/>
            <a:ext cx="1200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TF-IDF</a:t>
            </a:r>
            <a:endParaRPr b="1" sz="2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5" name="Google Shape;1715;p39"/>
          <p:cNvSpPr txBox="1"/>
          <p:nvPr/>
        </p:nvSpPr>
        <p:spPr>
          <a:xfrm>
            <a:off x="6939825" y="2196075"/>
            <a:ext cx="1578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Word2vec</a:t>
            </a:r>
            <a:endParaRPr b="1" sz="2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716" name="Google Shape;1716;p39"/>
          <p:cNvCxnSpPr>
            <a:stCxn id="1712" idx="2"/>
            <a:endCxn id="1714" idx="0"/>
          </p:cNvCxnSpPr>
          <p:nvPr/>
        </p:nvCxnSpPr>
        <p:spPr>
          <a:xfrm rot="5400000">
            <a:off x="5434236" y="1311109"/>
            <a:ext cx="423300" cy="1346700"/>
          </a:xfrm>
          <a:prstGeom prst="bentConnector3">
            <a:avLst>
              <a:gd fmla="val 6595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7" name="Google Shape;1717;p39"/>
          <p:cNvCxnSpPr>
            <a:stCxn id="1712" idx="2"/>
            <a:endCxn id="1715" idx="0"/>
          </p:cNvCxnSpPr>
          <p:nvPr/>
        </p:nvCxnSpPr>
        <p:spPr>
          <a:xfrm flipH="1" rot="-5400000">
            <a:off x="6812436" y="1279609"/>
            <a:ext cx="423300" cy="1409700"/>
          </a:xfrm>
          <a:prstGeom prst="bentConnector3">
            <a:avLst>
              <a:gd fmla="val 6600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8" name="Google Shape;1718;p39"/>
          <p:cNvSpPr txBox="1"/>
          <p:nvPr/>
        </p:nvSpPr>
        <p:spPr>
          <a:xfrm>
            <a:off x="3482500" y="2675500"/>
            <a:ext cx="29802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using this representation the 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STOPWORDS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are removed in the training set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18288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of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lemmatization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tweets already divided in tokens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18288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of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n-grams (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unigram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bigram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trigram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9" name="Google Shape;1719;p39"/>
          <p:cNvSpPr txBox="1"/>
          <p:nvPr/>
        </p:nvSpPr>
        <p:spPr>
          <a:xfrm>
            <a:off x="6481600" y="2675500"/>
            <a:ext cx="26457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03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of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unigram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18288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pretrained model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39"/>
          <p:cNvSpPr txBox="1"/>
          <p:nvPr/>
        </p:nvSpPr>
        <p:spPr>
          <a:xfrm flipH="1">
            <a:off x="186600" y="952188"/>
            <a:ext cx="1317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Dataset</a:t>
            </a:r>
            <a:endParaRPr b="1" sz="2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1" name="Google Shape;1721;p39"/>
          <p:cNvSpPr txBox="1"/>
          <p:nvPr/>
        </p:nvSpPr>
        <p:spPr>
          <a:xfrm flipH="1">
            <a:off x="186750" y="1367650"/>
            <a:ext cx="3140100" cy="19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dataset is divided in: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4625" lvl="0" marL="28575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70% training set →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17346 rows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4625" lvl="0" marL="28575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30% test set →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7435 rows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Fixing imbalanced classes in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set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Smote (Synthetic Minority Oversampling Technique) method.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2" name="Google Shape;1722;p39"/>
          <p:cNvCxnSpPr/>
          <p:nvPr/>
        </p:nvCxnSpPr>
        <p:spPr>
          <a:xfrm flipH="1">
            <a:off x="3397650" y="965800"/>
            <a:ext cx="5400" cy="403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39"/>
          <p:cNvSpPr txBox="1"/>
          <p:nvPr/>
        </p:nvSpPr>
        <p:spPr>
          <a:xfrm flipH="1">
            <a:off x="186759" y="3572173"/>
            <a:ext cx="2409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Pre-Processing</a:t>
            </a:r>
            <a:endParaRPr b="1" sz="2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4" name="Google Shape;1724;p39"/>
          <p:cNvSpPr txBox="1"/>
          <p:nvPr/>
        </p:nvSpPr>
        <p:spPr>
          <a:xfrm flipH="1">
            <a:off x="186600" y="3990675"/>
            <a:ext cx="3140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Pre-Processing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applied only on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set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The tweets of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set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are only removed of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punctuation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25" name="Google Shape;1725;p39"/>
          <p:cNvGrpSpPr/>
          <p:nvPr/>
        </p:nvGrpSpPr>
        <p:grpSpPr>
          <a:xfrm rot="10800000">
            <a:off x="7943700" y="199400"/>
            <a:ext cx="1200300" cy="340800"/>
            <a:chOff x="409875" y="4565300"/>
            <a:chExt cx="1200300" cy="340800"/>
          </a:xfrm>
        </p:grpSpPr>
        <p:sp>
          <p:nvSpPr>
            <p:cNvPr id="1726" name="Google Shape;1726;p39"/>
            <p:cNvSpPr/>
            <p:nvPr/>
          </p:nvSpPr>
          <p:spPr>
            <a:xfrm>
              <a:off x="409875" y="4565300"/>
              <a:ext cx="1200300" cy="34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7" name="Google Shape;1727;p39"/>
            <p:cNvGrpSpPr/>
            <p:nvPr/>
          </p:nvGrpSpPr>
          <p:grpSpPr>
            <a:xfrm>
              <a:off x="635170" y="4596024"/>
              <a:ext cx="749693" cy="279355"/>
              <a:chOff x="7980725" y="4734725"/>
              <a:chExt cx="450050" cy="167700"/>
            </a:xfrm>
          </p:grpSpPr>
          <p:sp>
            <p:nvSpPr>
              <p:cNvPr id="1728" name="Google Shape;1728;p39"/>
              <p:cNvSpPr/>
              <p:nvPr/>
            </p:nvSpPr>
            <p:spPr>
              <a:xfrm>
                <a:off x="7980725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>
                <a:off x="8121900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>
                <a:off x="8263075" y="4734725"/>
                <a:ext cx="167700" cy="167700"/>
              </a:xfrm>
              <a:prstGeom prst="mathMultiply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sis Statement on How Nations Use Digital Espionage by Slidesgo">
  <a:themeElements>
    <a:clrScheme name="Simple Light">
      <a:dk1>
        <a:srgbClr val="1E1B1C"/>
      </a:dk1>
      <a:lt1>
        <a:srgbClr val="F4EEE9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